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1D18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60000"/>
            <a:ext cx="7199998" cy="7032002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562836" y="360035"/>
            <a:ext cx="384810" cy="384810"/>
          </a:xfrm>
          <a:custGeom>
            <a:avLst/>
            <a:gdLst/>
            <a:ahLst/>
            <a:cxnLst/>
            <a:rect l="l" t="t" r="r" b="b"/>
            <a:pathLst>
              <a:path w="384810" h="384809">
                <a:moveTo>
                  <a:pt x="196443" y="0"/>
                </a:moveTo>
                <a:lnTo>
                  <a:pt x="191953" y="0"/>
                </a:lnTo>
                <a:lnTo>
                  <a:pt x="141997" y="6637"/>
                </a:lnTo>
                <a:lnTo>
                  <a:pt x="96617" y="25505"/>
                </a:lnTo>
                <a:lnTo>
                  <a:pt x="57915" y="54830"/>
                </a:lnTo>
                <a:lnTo>
                  <a:pt x="27702" y="92875"/>
                </a:lnTo>
                <a:lnTo>
                  <a:pt x="7792" y="137902"/>
                </a:lnTo>
                <a:lnTo>
                  <a:pt x="0" y="188175"/>
                </a:lnTo>
                <a:lnTo>
                  <a:pt x="2864" y="226059"/>
                </a:lnTo>
                <a:lnTo>
                  <a:pt x="29866" y="295492"/>
                </a:lnTo>
                <a:lnTo>
                  <a:pt x="82181" y="350120"/>
                </a:lnTo>
                <a:lnTo>
                  <a:pt x="150398" y="380107"/>
                </a:lnTo>
                <a:lnTo>
                  <a:pt x="188644" y="384670"/>
                </a:lnTo>
                <a:lnTo>
                  <a:pt x="192379" y="384670"/>
                </a:lnTo>
                <a:lnTo>
                  <a:pt x="229093" y="381178"/>
                </a:lnTo>
                <a:lnTo>
                  <a:pt x="260000" y="372084"/>
                </a:lnTo>
                <a:lnTo>
                  <a:pt x="188404" y="372084"/>
                </a:lnTo>
                <a:lnTo>
                  <a:pt x="177634" y="371447"/>
                </a:lnTo>
                <a:lnTo>
                  <a:pt x="167030" y="370085"/>
                </a:lnTo>
                <a:lnTo>
                  <a:pt x="156579" y="368107"/>
                </a:lnTo>
                <a:lnTo>
                  <a:pt x="146265" y="365620"/>
                </a:lnTo>
                <a:lnTo>
                  <a:pt x="146270" y="361035"/>
                </a:lnTo>
                <a:lnTo>
                  <a:pt x="132181" y="361035"/>
                </a:lnTo>
                <a:lnTo>
                  <a:pt x="94908" y="343100"/>
                </a:lnTo>
                <a:lnTo>
                  <a:pt x="62407" y="316687"/>
                </a:lnTo>
                <a:lnTo>
                  <a:pt x="24617" y="257549"/>
                </a:lnTo>
                <a:lnTo>
                  <a:pt x="12496" y="188429"/>
                </a:lnTo>
                <a:lnTo>
                  <a:pt x="19047" y="144218"/>
                </a:lnTo>
                <a:lnTo>
                  <a:pt x="35719" y="104338"/>
                </a:lnTo>
                <a:lnTo>
                  <a:pt x="61082" y="70077"/>
                </a:lnTo>
                <a:lnTo>
                  <a:pt x="93704" y="42721"/>
                </a:lnTo>
                <a:lnTo>
                  <a:pt x="132156" y="23558"/>
                </a:lnTo>
                <a:lnTo>
                  <a:pt x="146305" y="23558"/>
                </a:lnTo>
                <a:lnTo>
                  <a:pt x="146303" y="19215"/>
                </a:lnTo>
                <a:lnTo>
                  <a:pt x="157371" y="16528"/>
                </a:lnTo>
                <a:lnTo>
                  <a:pt x="168829" y="14379"/>
                </a:lnTo>
                <a:lnTo>
                  <a:pt x="180410" y="12992"/>
                </a:lnTo>
                <a:lnTo>
                  <a:pt x="191331" y="12534"/>
                </a:lnTo>
                <a:lnTo>
                  <a:pt x="258726" y="12534"/>
                </a:lnTo>
                <a:lnTo>
                  <a:pt x="234173" y="4514"/>
                </a:lnTo>
                <a:lnTo>
                  <a:pt x="196443" y="0"/>
                </a:lnTo>
                <a:close/>
              </a:path>
              <a:path w="384810" h="384809">
                <a:moveTo>
                  <a:pt x="258726" y="12534"/>
                </a:moveTo>
                <a:lnTo>
                  <a:pt x="196151" y="12534"/>
                </a:lnTo>
                <a:lnTo>
                  <a:pt x="207023" y="13173"/>
                </a:lnTo>
                <a:lnTo>
                  <a:pt x="217668" y="14541"/>
                </a:lnTo>
                <a:lnTo>
                  <a:pt x="228109" y="16528"/>
                </a:lnTo>
                <a:lnTo>
                  <a:pt x="238366" y="19024"/>
                </a:lnTo>
                <a:lnTo>
                  <a:pt x="238260" y="89141"/>
                </a:lnTo>
                <a:lnTo>
                  <a:pt x="235122" y="113179"/>
                </a:lnTo>
                <a:lnTo>
                  <a:pt x="235077" y="113522"/>
                </a:lnTo>
                <a:lnTo>
                  <a:pt x="225839" y="136182"/>
                </a:lnTo>
                <a:lnTo>
                  <a:pt x="225761" y="136372"/>
                </a:lnTo>
                <a:lnTo>
                  <a:pt x="211245" y="155965"/>
                </a:lnTo>
                <a:lnTo>
                  <a:pt x="192354" y="171386"/>
                </a:lnTo>
                <a:lnTo>
                  <a:pt x="202595" y="177084"/>
                </a:lnTo>
                <a:lnTo>
                  <a:pt x="213594" y="181540"/>
                </a:lnTo>
                <a:lnTo>
                  <a:pt x="225251" y="184652"/>
                </a:lnTo>
                <a:lnTo>
                  <a:pt x="237464" y="186321"/>
                </a:lnTo>
                <a:lnTo>
                  <a:pt x="241274" y="186626"/>
                </a:lnTo>
                <a:lnTo>
                  <a:pt x="241274" y="198666"/>
                </a:lnTo>
                <a:lnTo>
                  <a:pt x="202733" y="208119"/>
                </a:lnTo>
                <a:lnTo>
                  <a:pt x="192493" y="213906"/>
                </a:lnTo>
                <a:lnTo>
                  <a:pt x="211303" y="229412"/>
                </a:lnTo>
                <a:lnTo>
                  <a:pt x="225779" y="249034"/>
                </a:lnTo>
                <a:lnTo>
                  <a:pt x="235079" y="271856"/>
                </a:lnTo>
                <a:lnTo>
                  <a:pt x="238366" y="296964"/>
                </a:lnTo>
                <a:lnTo>
                  <a:pt x="238366" y="365429"/>
                </a:lnTo>
                <a:lnTo>
                  <a:pt x="225609" y="368490"/>
                </a:lnTo>
                <a:lnTo>
                  <a:pt x="225430" y="368490"/>
                </a:lnTo>
                <a:lnTo>
                  <a:pt x="213709" y="370571"/>
                </a:lnTo>
                <a:lnTo>
                  <a:pt x="201136" y="371868"/>
                </a:lnTo>
                <a:lnTo>
                  <a:pt x="188404" y="372084"/>
                </a:lnTo>
                <a:lnTo>
                  <a:pt x="260000" y="372084"/>
                </a:lnTo>
                <a:lnTo>
                  <a:pt x="264004" y="370906"/>
                </a:lnTo>
                <a:lnTo>
                  <a:pt x="282183" y="361492"/>
                </a:lnTo>
                <a:lnTo>
                  <a:pt x="252488" y="361492"/>
                </a:lnTo>
                <a:lnTo>
                  <a:pt x="252552" y="296964"/>
                </a:lnTo>
                <a:lnTo>
                  <a:pt x="278968" y="230060"/>
                </a:lnTo>
                <a:lnTo>
                  <a:pt x="343674" y="198818"/>
                </a:lnTo>
                <a:lnTo>
                  <a:pt x="347484" y="198666"/>
                </a:lnTo>
                <a:lnTo>
                  <a:pt x="347484" y="186626"/>
                </a:lnTo>
                <a:lnTo>
                  <a:pt x="307933" y="176689"/>
                </a:lnTo>
                <a:lnTo>
                  <a:pt x="275901" y="150289"/>
                </a:lnTo>
                <a:lnTo>
                  <a:pt x="252669" y="88328"/>
                </a:lnTo>
                <a:lnTo>
                  <a:pt x="252526" y="23774"/>
                </a:lnTo>
                <a:lnTo>
                  <a:pt x="283313" y="23774"/>
                </a:lnTo>
                <a:lnTo>
                  <a:pt x="269757" y="16138"/>
                </a:lnTo>
                <a:lnTo>
                  <a:pt x="258726" y="12534"/>
                </a:lnTo>
                <a:close/>
              </a:path>
              <a:path w="384810" h="384809">
                <a:moveTo>
                  <a:pt x="283313" y="23774"/>
                </a:moveTo>
                <a:lnTo>
                  <a:pt x="252526" y="23774"/>
                </a:lnTo>
                <a:lnTo>
                  <a:pt x="292308" y="43858"/>
                </a:lnTo>
                <a:lnTo>
                  <a:pt x="325675" y="72628"/>
                </a:lnTo>
                <a:lnTo>
                  <a:pt x="351104" y="108599"/>
                </a:lnTo>
                <a:lnTo>
                  <a:pt x="367073" y="150289"/>
                </a:lnTo>
                <a:lnTo>
                  <a:pt x="372059" y="196215"/>
                </a:lnTo>
                <a:lnTo>
                  <a:pt x="367828" y="231478"/>
                </a:lnTo>
                <a:lnTo>
                  <a:pt x="339778" y="295238"/>
                </a:lnTo>
                <a:lnTo>
                  <a:pt x="302080" y="334651"/>
                </a:lnTo>
                <a:lnTo>
                  <a:pt x="252488" y="361492"/>
                </a:lnTo>
                <a:lnTo>
                  <a:pt x="282183" y="361492"/>
                </a:lnTo>
                <a:lnTo>
                  <a:pt x="325323" y="331254"/>
                </a:lnTo>
                <a:lnTo>
                  <a:pt x="368441" y="269795"/>
                </a:lnTo>
                <a:lnTo>
                  <a:pt x="384555" y="196469"/>
                </a:lnTo>
                <a:lnTo>
                  <a:pt x="381691" y="158583"/>
                </a:lnTo>
                <a:lnTo>
                  <a:pt x="371624" y="122526"/>
                </a:lnTo>
                <a:lnTo>
                  <a:pt x="354684" y="89141"/>
                </a:lnTo>
                <a:lnTo>
                  <a:pt x="331203" y="59270"/>
                </a:lnTo>
                <a:lnTo>
                  <a:pt x="302374" y="34511"/>
                </a:lnTo>
                <a:lnTo>
                  <a:pt x="283313" y="23774"/>
                </a:lnTo>
                <a:close/>
              </a:path>
              <a:path w="384810" h="384809">
                <a:moveTo>
                  <a:pt x="146305" y="23558"/>
                </a:moveTo>
                <a:lnTo>
                  <a:pt x="132156" y="23558"/>
                </a:lnTo>
                <a:lnTo>
                  <a:pt x="132156" y="88328"/>
                </a:lnTo>
                <a:lnTo>
                  <a:pt x="125143" y="124535"/>
                </a:lnTo>
                <a:lnTo>
                  <a:pt x="76734" y="176689"/>
                </a:lnTo>
                <a:lnTo>
                  <a:pt x="37058" y="186626"/>
                </a:lnTo>
                <a:lnTo>
                  <a:pt x="37058" y="198666"/>
                </a:lnTo>
                <a:lnTo>
                  <a:pt x="40868" y="198818"/>
                </a:lnTo>
                <a:lnTo>
                  <a:pt x="76973" y="208538"/>
                </a:lnTo>
                <a:lnTo>
                  <a:pt x="76821" y="208538"/>
                </a:lnTo>
                <a:lnTo>
                  <a:pt x="104919" y="229412"/>
                </a:lnTo>
                <a:lnTo>
                  <a:pt x="105751" y="230060"/>
                </a:lnTo>
                <a:lnTo>
                  <a:pt x="125097" y="260497"/>
                </a:lnTo>
                <a:lnTo>
                  <a:pt x="132156" y="296964"/>
                </a:lnTo>
                <a:lnTo>
                  <a:pt x="132181" y="361035"/>
                </a:lnTo>
                <a:lnTo>
                  <a:pt x="146270" y="361035"/>
                </a:lnTo>
                <a:lnTo>
                  <a:pt x="146329" y="296964"/>
                </a:lnTo>
                <a:lnTo>
                  <a:pt x="158963" y="249034"/>
                </a:lnTo>
                <a:lnTo>
                  <a:pt x="192493" y="213906"/>
                </a:lnTo>
                <a:lnTo>
                  <a:pt x="182147" y="208119"/>
                </a:lnTo>
                <a:lnTo>
                  <a:pt x="171054" y="203619"/>
                </a:lnTo>
                <a:lnTo>
                  <a:pt x="159330" y="200490"/>
                </a:lnTo>
                <a:lnTo>
                  <a:pt x="147091" y="198818"/>
                </a:lnTo>
                <a:lnTo>
                  <a:pt x="143281" y="198666"/>
                </a:lnTo>
                <a:lnTo>
                  <a:pt x="143281" y="186626"/>
                </a:lnTo>
                <a:lnTo>
                  <a:pt x="182024" y="177084"/>
                </a:lnTo>
                <a:lnTo>
                  <a:pt x="192354" y="171386"/>
                </a:lnTo>
                <a:lnTo>
                  <a:pt x="173577" y="155965"/>
                </a:lnTo>
                <a:lnTo>
                  <a:pt x="172976" y="155213"/>
                </a:lnTo>
                <a:lnTo>
                  <a:pt x="158940" y="136182"/>
                </a:lnTo>
                <a:lnTo>
                  <a:pt x="149620" y="113179"/>
                </a:lnTo>
                <a:lnTo>
                  <a:pt x="146513" y="89141"/>
                </a:lnTo>
                <a:lnTo>
                  <a:pt x="146408" y="88328"/>
                </a:lnTo>
                <a:lnTo>
                  <a:pt x="146305" y="23558"/>
                </a:lnTo>
                <a:close/>
              </a:path>
            </a:pathLst>
          </a:custGeom>
          <a:solidFill>
            <a:srgbClr val="0095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706112" y="531420"/>
            <a:ext cx="98425" cy="42545"/>
          </a:xfrm>
          <a:custGeom>
            <a:avLst/>
            <a:gdLst/>
            <a:ahLst/>
            <a:cxnLst/>
            <a:rect l="l" t="t" r="r" b="b"/>
            <a:pathLst>
              <a:path w="98425" h="42545">
                <a:moveTo>
                  <a:pt x="49072" y="0"/>
                </a:moveTo>
                <a:lnTo>
                  <a:pt x="3810" y="14935"/>
                </a:lnTo>
                <a:lnTo>
                  <a:pt x="0" y="15240"/>
                </a:lnTo>
                <a:lnTo>
                  <a:pt x="0" y="27279"/>
                </a:lnTo>
                <a:lnTo>
                  <a:pt x="38871" y="36733"/>
                </a:lnTo>
                <a:lnTo>
                  <a:pt x="49225" y="42519"/>
                </a:lnTo>
                <a:lnTo>
                  <a:pt x="59464" y="36733"/>
                </a:lnTo>
                <a:lnTo>
                  <a:pt x="70446" y="32232"/>
                </a:lnTo>
                <a:lnTo>
                  <a:pt x="82057" y="29103"/>
                </a:lnTo>
                <a:lnTo>
                  <a:pt x="94183" y="27432"/>
                </a:lnTo>
                <a:lnTo>
                  <a:pt x="97993" y="27279"/>
                </a:lnTo>
                <a:lnTo>
                  <a:pt x="97993" y="15240"/>
                </a:lnTo>
                <a:lnTo>
                  <a:pt x="94183" y="14935"/>
                </a:lnTo>
                <a:lnTo>
                  <a:pt x="81969" y="13265"/>
                </a:lnTo>
                <a:lnTo>
                  <a:pt x="70313" y="10153"/>
                </a:lnTo>
                <a:lnTo>
                  <a:pt x="59314" y="5698"/>
                </a:lnTo>
                <a:lnTo>
                  <a:pt x="49072" y="0"/>
                </a:lnTo>
                <a:close/>
              </a:path>
            </a:pathLst>
          </a:custGeom>
          <a:solidFill>
            <a:srgbClr val="005DA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7738" y="832595"/>
            <a:ext cx="206387" cy="17176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61612" y="864078"/>
            <a:ext cx="131952" cy="14028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07541" y="864086"/>
            <a:ext cx="129349" cy="14391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20627" y="864078"/>
            <a:ext cx="131952" cy="14028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72616" y="864086"/>
            <a:ext cx="129349" cy="14391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76919" y="828945"/>
            <a:ext cx="160832" cy="179057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4064304" y="818273"/>
            <a:ext cx="37465" cy="186690"/>
          </a:xfrm>
          <a:custGeom>
            <a:avLst/>
            <a:gdLst/>
            <a:ahLst/>
            <a:cxnLst/>
            <a:rect l="l" t="t" r="r" b="b"/>
            <a:pathLst>
              <a:path w="37464" h="186690">
                <a:moveTo>
                  <a:pt x="36957" y="0"/>
                </a:moveTo>
                <a:lnTo>
                  <a:pt x="0" y="0"/>
                </a:lnTo>
                <a:lnTo>
                  <a:pt x="0" y="186080"/>
                </a:lnTo>
                <a:lnTo>
                  <a:pt x="36957" y="186080"/>
                </a:lnTo>
                <a:lnTo>
                  <a:pt x="36957" y="0"/>
                </a:lnTo>
                <a:close/>
              </a:path>
            </a:pathLst>
          </a:custGeom>
          <a:solidFill>
            <a:srgbClr val="1D184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bg 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23372" y="864086"/>
            <a:ext cx="409121" cy="14391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1D18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1D18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1D18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9300" y="2597198"/>
            <a:ext cx="5767070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1D18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annaglass.sa/" TargetMode="Externa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23.png"/><Relationship Id="rId15" Type="http://schemas.openxmlformats.org/officeDocument/2006/relationships/image" Target="../media/image24.png"/><Relationship Id="rId16" Type="http://schemas.openxmlformats.org/officeDocument/2006/relationships/image" Target="../media/image25.png"/><Relationship Id="rId17" Type="http://schemas.openxmlformats.org/officeDocument/2006/relationships/image" Target="../media/image26.png"/><Relationship Id="rId18" Type="http://schemas.openxmlformats.org/officeDocument/2006/relationships/image" Target="../media/image2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37.png"/><Relationship Id="rId12" Type="http://schemas.openxmlformats.org/officeDocument/2006/relationships/image" Target="../media/image38.png"/><Relationship Id="rId13" Type="http://schemas.openxmlformats.org/officeDocument/2006/relationships/image" Target="../media/image39.png"/><Relationship Id="rId14" Type="http://schemas.openxmlformats.org/officeDocument/2006/relationships/image" Target="../media/image40.png"/><Relationship Id="rId15" Type="http://schemas.openxmlformats.org/officeDocument/2006/relationships/image" Target="../media/image41.png"/><Relationship Id="rId16" Type="http://schemas.openxmlformats.org/officeDocument/2006/relationships/image" Target="../media/image42.png"/><Relationship Id="rId17" Type="http://schemas.openxmlformats.org/officeDocument/2006/relationships/image" Target="../media/image43.png"/><Relationship Id="rId18" Type="http://schemas.openxmlformats.org/officeDocument/2006/relationships/image" Target="../media/image44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png"/><Relationship Id="rId3" Type="http://schemas.openxmlformats.org/officeDocument/2006/relationships/hyperlink" Target="http://www.mannaglass.sa/" TargetMode="External"/><Relationship Id="rId4" Type="http://schemas.openxmlformats.org/officeDocument/2006/relationships/hyperlink" Target="mailto:sales.glass@mannaglass.sa" TargetMode="External"/><Relationship Id="rId5" Type="http://schemas.openxmlformats.org/officeDocument/2006/relationships/hyperlink" Target="mailto:4SG.koe@hbfuller.com" TargetMode="External"/><Relationship Id="rId6" Type="http://schemas.openxmlformats.org/officeDocument/2006/relationships/hyperlink" Target="http://www.hbfuller.com/" TargetMode="External"/><Relationship Id="rId7" Type="http://schemas.openxmlformats.org/officeDocument/2006/relationships/image" Target="../media/image4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50"/>
              <a:t>K</a:t>
            </a:r>
            <a:r>
              <a:rPr dirty="0" spc="-254"/>
              <a:t>ÖDIS</a:t>
            </a:r>
            <a:r>
              <a:rPr dirty="0" spc="-825"/>
              <a:t>P</a:t>
            </a:r>
            <a:r>
              <a:rPr dirty="0" spc="-495"/>
              <a:t>A</a:t>
            </a:r>
            <a:r>
              <a:rPr dirty="0" spc="-254"/>
              <a:t>CE</a:t>
            </a:r>
            <a:r>
              <a:rPr dirty="0" spc="-130"/>
              <a:t> </a:t>
            </a:r>
            <a:r>
              <a:rPr dirty="0" spc="-25"/>
              <a:t>4SG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0260000"/>
            <a:ext cx="7200265" cy="432434"/>
          </a:xfrm>
          <a:custGeom>
            <a:avLst/>
            <a:gdLst/>
            <a:ahLst/>
            <a:cxnLst/>
            <a:rect l="l" t="t" r="r" b="b"/>
            <a:pathLst>
              <a:path w="7200265" h="432434">
                <a:moveTo>
                  <a:pt x="7199998" y="0"/>
                </a:moveTo>
                <a:lnTo>
                  <a:pt x="0" y="0"/>
                </a:lnTo>
                <a:lnTo>
                  <a:pt x="0" y="432003"/>
                </a:lnTo>
                <a:lnTo>
                  <a:pt x="7199998" y="432003"/>
                </a:lnTo>
                <a:lnTo>
                  <a:pt x="7199998" y="0"/>
                </a:lnTo>
                <a:close/>
              </a:path>
            </a:pathLst>
          </a:custGeom>
          <a:solidFill>
            <a:srgbClr val="1D184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63299" y="10383106"/>
            <a:ext cx="11880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CB9F62"/>
                </a:solidFill>
                <a:latin typeface="Arial"/>
                <a:cs typeface="Arial"/>
                <a:hlinkClick r:id="rId2"/>
              </a:rPr>
              <a:t>www.mannaglass.sa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019" y="4132765"/>
            <a:ext cx="179959" cy="18000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019" y="4589965"/>
            <a:ext cx="179959" cy="18000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019" y="5047165"/>
            <a:ext cx="179959" cy="18000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23208" y="4071471"/>
            <a:ext cx="4883150" cy="121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Engineered</a:t>
            </a:r>
            <a:r>
              <a:rPr dirty="0" sz="18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8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800" spc="45">
                <a:solidFill>
                  <a:srgbClr val="FFFFFF"/>
                </a:solidFill>
                <a:latin typeface="Arial"/>
                <a:cs typeface="Arial"/>
              </a:rPr>
              <a:t> Extreme </a:t>
            </a:r>
            <a:r>
              <a:rPr dirty="0" sz="1800" spc="55">
                <a:solidFill>
                  <a:srgbClr val="FFFFFF"/>
                </a:solidFill>
                <a:latin typeface="Arial"/>
                <a:cs typeface="Arial"/>
              </a:rPr>
              <a:t>Climate</a:t>
            </a:r>
            <a:r>
              <a:rPr dirty="0" sz="18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Performance</a:t>
            </a:r>
            <a:endParaRPr sz="1800">
              <a:latin typeface="Arial"/>
              <a:cs typeface="Arial"/>
            </a:endParaRPr>
          </a:p>
          <a:p>
            <a:pPr marL="12700" marR="2048510">
              <a:lnSpc>
                <a:spcPct val="166700"/>
              </a:lnSpc>
            </a:pPr>
            <a:r>
              <a:rPr dirty="0" sz="1800" spc="55">
                <a:solidFill>
                  <a:srgbClr val="FFFFFF"/>
                </a:solidFill>
                <a:latin typeface="Arial"/>
                <a:cs typeface="Arial"/>
              </a:rPr>
              <a:t>Made</a:t>
            </a:r>
            <a:r>
              <a:rPr dirty="0" sz="1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8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10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70">
                <a:solidFill>
                  <a:srgbClr val="FFFFFF"/>
                </a:solidFill>
                <a:latin typeface="Arial"/>
                <a:cs typeface="Arial"/>
              </a:rPr>
              <a:t>Middle</a:t>
            </a:r>
            <a:r>
              <a:rPr dirty="0" sz="1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East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Proven</a:t>
            </a:r>
            <a:r>
              <a:rPr dirty="0" sz="1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13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FFFFFF"/>
                </a:solidFill>
                <a:latin typeface="Arial"/>
                <a:cs typeface="Arial"/>
              </a:rPr>
              <a:t>last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8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65">
                <a:solidFill>
                  <a:srgbClr val="FFFFFF"/>
                </a:solidFill>
                <a:latin typeface="Arial"/>
                <a:cs typeface="Arial"/>
              </a:rPr>
              <a:t>decades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136820" y="10397402"/>
            <a:ext cx="1865630" cy="180340"/>
            <a:chOff x="5136820" y="10397402"/>
            <a:chExt cx="1865630" cy="18034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36820" y="10397402"/>
              <a:ext cx="173126" cy="17999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396393" y="10442011"/>
              <a:ext cx="578485" cy="93345"/>
            </a:xfrm>
            <a:custGeom>
              <a:avLst/>
              <a:gdLst/>
              <a:ahLst/>
              <a:cxnLst/>
              <a:rect l="l" t="t" r="r" b="b"/>
              <a:pathLst>
                <a:path w="578485" h="93345">
                  <a:moveTo>
                    <a:pt x="19265" y="0"/>
                  </a:moveTo>
                  <a:lnTo>
                    <a:pt x="0" y="0"/>
                  </a:lnTo>
                  <a:lnTo>
                    <a:pt x="0" y="91274"/>
                  </a:lnTo>
                  <a:lnTo>
                    <a:pt x="19265" y="91274"/>
                  </a:lnTo>
                  <a:lnTo>
                    <a:pt x="19265" y="50215"/>
                  </a:lnTo>
                  <a:lnTo>
                    <a:pt x="73748" y="50215"/>
                  </a:lnTo>
                  <a:lnTo>
                    <a:pt x="73748" y="34505"/>
                  </a:lnTo>
                  <a:lnTo>
                    <a:pt x="19265" y="34505"/>
                  </a:lnTo>
                  <a:lnTo>
                    <a:pt x="19265" y="0"/>
                  </a:lnTo>
                  <a:close/>
                </a:path>
                <a:path w="578485" h="93345">
                  <a:moveTo>
                    <a:pt x="73748" y="50215"/>
                  </a:moveTo>
                  <a:lnTo>
                    <a:pt x="54978" y="50215"/>
                  </a:lnTo>
                  <a:lnTo>
                    <a:pt x="54978" y="91274"/>
                  </a:lnTo>
                  <a:lnTo>
                    <a:pt x="73748" y="91274"/>
                  </a:lnTo>
                  <a:lnTo>
                    <a:pt x="73748" y="50215"/>
                  </a:lnTo>
                  <a:close/>
                </a:path>
                <a:path w="578485" h="93345">
                  <a:moveTo>
                    <a:pt x="73748" y="0"/>
                  </a:moveTo>
                  <a:lnTo>
                    <a:pt x="54978" y="0"/>
                  </a:lnTo>
                  <a:lnTo>
                    <a:pt x="54978" y="34505"/>
                  </a:lnTo>
                  <a:lnTo>
                    <a:pt x="73748" y="34505"/>
                  </a:lnTo>
                  <a:lnTo>
                    <a:pt x="73748" y="0"/>
                  </a:lnTo>
                  <a:close/>
                </a:path>
                <a:path w="578485" h="93345">
                  <a:moveTo>
                    <a:pt x="104927" y="72758"/>
                  </a:moveTo>
                  <a:lnTo>
                    <a:pt x="85661" y="72758"/>
                  </a:lnTo>
                  <a:lnTo>
                    <a:pt x="85661" y="91274"/>
                  </a:lnTo>
                  <a:lnTo>
                    <a:pt x="104927" y="91274"/>
                  </a:lnTo>
                  <a:lnTo>
                    <a:pt x="104927" y="72758"/>
                  </a:lnTo>
                  <a:close/>
                </a:path>
                <a:path w="578485" h="93345">
                  <a:moveTo>
                    <a:pt x="171843" y="0"/>
                  </a:moveTo>
                  <a:lnTo>
                    <a:pt x="117360" y="0"/>
                  </a:lnTo>
                  <a:lnTo>
                    <a:pt x="117360" y="91274"/>
                  </a:lnTo>
                  <a:lnTo>
                    <a:pt x="164757" y="91274"/>
                  </a:lnTo>
                  <a:lnTo>
                    <a:pt x="170827" y="90512"/>
                  </a:lnTo>
                  <a:lnTo>
                    <a:pt x="191237" y="75285"/>
                  </a:lnTo>
                  <a:lnTo>
                    <a:pt x="136105" y="75285"/>
                  </a:lnTo>
                  <a:lnTo>
                    <a:pt x="136105" y="50977"/>
                  </a:lnTo>
                  <a:lnTo>
                    <a:pt x="189871" y="50977"/>
                  </a:lnTo>
                  <a:lnTo>
                    <a:pt x="189585" y="50469"/>
                  </a:lnTo>
                  <a:lnTo>
                    <a:pt x="187299" y="46659"/>
                  </a:lnTo>
                  <a:lnTo>
                    <a:pt x="183756" y="43878"/>
                  </a:lnTo>
                  <a:lnTo>
                    <a:pt x="178701" y="42087"/>
                  </a:lnTo>
                  <a:lnTo>
                    <a:pt x="181991" y="40576"/>
                  </a:lnTo>
                  <a:lnTo>
                    <a:pt x="184277" y="38798"/>
                  </a:lnTo>
                  <a:lnTo>
                    <a:pt x="185788" y="36779"/>
                  </a:lnTo>
                  <a:lnTo>
                    <a:pt x="186847" y="35521"/>
                  </a:lnTo>
                  <a:lnTo>
                    <a:pt x="136105" y="35521"/>
                  </a:lnTo>
                  <a:lnTo>
                    <a:pt x="136105" y="15214"/>
                  </a:lnTo>
                  <a:lnTo>
                    <a:pt x="189164" y="15214"/>
                  </a:lnTo>
                  <a:lnTo>
                    <a:pt x="188074" y="12191"/>
                  </a:lnTo>
                  <a:lnTo>
                    <a:pt x="184277" y="8127"/>
                  </a:lnTo>
                  <a:lnTo>
                    <a:pt x="179463" y="2806"/>
                  </a:lnTo>
                  <a:lnTo>
                    <a:pt x="171843" y="0"/>
                  </a:lnTo>
                  <a:close/>
                </a:path>
                <a:path w="578485" h="93345">
                  <a:moveTo>
                    <a:pt x="189871" y="50977"/>
                  </a:moveTo>
                  <a:lnTo>
                    <a:pt x="163728" y="50977"/>
                  </a:lnTo>
                  <a:lnTo>
                    <a:pt x="166789" y="52006"/>
                  </a:lnTo>
                  <a:lnTo>
                    <a:pt x="172377" y="55549"/>
                  </a:lnTo>
                  <a:lnTo>
                    <a:pt x="173634" y="58318"/>
                  </a:lnTo>
                  <a:lnTo>
                    <a:pt x="173634" y="70738"/>
                  </a:lnTo>
                  <a:lnTo>
                    <a:pt x="168795" y="75285"/>
                  </a:lnTo>
                  <a:lnTo>
                    <a:pt x="191237" y="75285"/>
                  </a:lnTo>
                  <a:lnTo>
                    <a:pt x="192887" y="71500"/>
                  </a:lnTo>
                  <a:lnTo>
                    <a:pt x="192887" y="59093"/>
                  </a:lnTo>
                  <a:lnTo>
                    <a:pt x="191871" y="54533"/>
                  </a:lnTo>
                  <a:lnTo>
                    <a:pt x="189871" y="50977"/>
                  </a:lnTo>
                  <a:close/>
                </a:path>
                <a:path w="578485" h="93345">
                  <a:moveTo>
                    <a:pt x="189164" y="15214"/>
                  </a:moveTo>
                  <a:lnTo>
                    <a:pt x="166789" y="15214"/>
                  </a:lnTo>
                  <a:lnTo>
                    <a:pt x="171348" y="18770"/>
                  </a:lnTo>
                  <a:lnTo>
                    <a:pt x="171348" y="32219"/>
                  </a:lnTo>
                  <a:lnTo>
                    <a:pt x="166789" y="35521"/>
                  </a:lnTo>
                  <a:lnTo>
                    <a:pt x="186847" y="35521"/>
                  </a:lnTo>
                  <a:lnTo>
                    <a:pt x="188569" y="33477"/>
                  </a:lnTo>
                  <a:lnTo>
                    <a:pt x="189814" y="28676"/>
                  </a:lnTo>
                  <a:lnTo>
                    <a:pt x="189814" y="17017"/>
                  </a:lnTo>
                  <a:lnTo>
                    <a:pt x="189164" y="15214"/>
                  </a:lnTo>
                  <a:close/>
                </a:path>
                <a:path w="578485" h="93345">
                  <a:moveTo>
                    <a:pt x="221526" y="72758"/>
                  </a:moveTo>
                  <a:lnTo>
                    <a:pt x="202514" y="72758"/>
                  </a:lnTo>
                  <a:lnTo>
                    <a:pt x="202514" y="91274"/>
                  </a:lnTo>
                  <a:lnTo>
                    <a:pt x="221526" y="91274"/>
                  </a:lnTo>
                  <a:lnTo>
                    <a:pt x="221526" y="72758"/>
                  </a:lnTo>
                  <a:close/>
                </a:path>
                <a:path w="578485" h="93345">
                  <a:moveTo>
                    <a:pt x="334581" y="0"/>
                  </a:moveTo>
                  <a:lnTo>
                    <a:pt x="269684" y="0"/>
                  </a:lnTo>
                  <a:lnTo>
                    <a:pt x="269684" y="91274"/>
                  </a:lnTo>
                  <a:lnTo>
                    <a:pt x="288950" y="91274"/>
                  </a:lnTo>
                  <a:lnTo>
                    <a:pt x="288950" y="52755"/>
                  </a:lnTo>
                  <a:lnTo>
                    <a:pt x="328993" y="52755"/>
                  </a:lnTo>
                  <a:lnTo>
                    <a:pt x="328993" y="36525"/>
                  </a:lnTo>
                  <a:lnTo>
                    <a:pt x="288950" y="36525"/>
                  </a:lnTo>
                  <a:lnTo>
                    <a:pt x="288950" y="15989"/>
                  </a:lnTo>
                  <a:lnTo>
                    <a:pt x="334581" y="15989"/>
                  </a:lnTo>
                  <a:lnTo>
                    <a:pt x="334581" y="0"/>
                  </a:lnTo>
                  <a:close/>
                </a:path>
                <a:path w="578485" h="93345">
                  <a:moveTo>
                    <a:pt x="358660" y="23329"/>
                  </a:moveTo>
                  <a:lnTo>
                    <a:pt x="340664" y="23329"/>
                  </a:lnTo>
                  <a:lnTo>
                    <a:pt x="340738" y="76822"/>
                  </a:lnTo>
                  <a:lnTo>
                    <a:pt x="342709" y="82905"/>
                  </a:lnTo>
                  <a:lnTo>
                    <a:pt x="346989" y="86956"/>
                  </a:lnTo>
                  <a:lnTo>
                    <a:pt x="351066" y="91033"/>
                  </a:lnTo>
                  <a:lnTo>
                    <a:pt x="356641" y="93052"/>
                  </a:lnTo>
                  <a:lnTo>
                    <a:pt x="372846" y="93052"/>
                  </a:lnTo>
                  <a:lnTo>
                    <a:pt x="379945" y="89242"/>
                  </a:lnTo>
                  <a:lnTo>
                    <a:pt x="384784" y="81635"/>
                  </a:lnTo>
                  <a:lnTo>
                    <a:pt x="401497" y="81635"/>
                  </a:lnTo>
                  <a:lnTo>
                    <a:pt x="401497" y="77850"/>
                  </a:lnTo>
                  <a:lnTo>
                    <a:pt x="366763" y="77850"/>
                  </a:lnTo>
                  <a:lnTo>
                    <a:pt x="364236" y="76822"/>
                  </a:lnTo>
                  <a:lnTo>
                    <a:pt x="361975" y="75044"/>
                  </a:lnTo>
                  <a:lnTo>
                    <a:pt x="359676" y="73278"/>
                  </a:lnTo>
                  <a:lnTo>
                    <a:pt x="358660" y="69989"/>
                  </a:lnTo>
                  <a:lnTo>
                    <a:pt x="358660" y="23329"/>
                  </a:lnTo>
                  <a:close/>
                </a:path>
                <a:path w="578485" h="93345">
                  <a:moveTo>
                    <a:pt x="401497" y="81635"/>
                  </a:moveTo>
                  <a:lnTo>
                    <a:pt x="384784" y="81635"/>
                  </a:lnTo>
                  <a:lnTo>
                    <a:pt x="384784" y="91274"/>
                  </a:lnTo>
                  <a:lnTo>
                    <a:pt x="401497" y="91274"/>
                  </a:lnTo>
                  <a:lnTo>
                    <a:pt x="401497" y="81635"/>
                  </a:lnTo>
                  <a:close/>
                </a:path>
                <a:path w="578485" h="93345">
                  <a:moveTo>
                    <a:pt x="401497" y="23329"/>
                  </a:moveTo>
                  <a:lnTo>
                    <a:pt x="383768" y="23329"/>
                  </a:lnTo>
                  <a:lnTo>
                    <a:pt x="383768" y="68198"/>
                  </a:lnTo>
                  <a:lnTo>
                    <a:pt x="382231" y="72262"/>
                  </a:lnTo>
                  <a:lnTo>
                    <a:pt x="379209" y="74802"/>
                  </a:lnTo>
                  <a:lnTo>
                    <a:pt x="376923" y="76822"/>
                  </a:lnTo>
                  <a:lnTo>
                    <a:pt x="373862" y="77850"/>
                  </a:lnTo>
                  <a:lnTo>
                    <a:pt x="401497" y="77850"/>
                  </a:lnTo>
                  <a:lnTo>
                    <a:pt x="401497" y="23329"/>
                  </a:lnTo>
                  <a:close/>
                </a:path>
                <a:path w="578485" h="93345">
                  <a:moveTo>
                    <a:pt x="431406" y="0"/>
                  </a:moveTo>
                  <a:lnTo>
                    <a:pt x="413664" y="0"/>
                  </a:lnTo>
                  <a:lnTo>
                    <a:pt x="413664" y="91274"/>
                  </a:lnTo>
                  <a:lnTo>
                    <a:pt x="431406" y="91274"/>
                  </a:lnTo>
                  <a:lnTo>
                    <a:pt x="431406" y="0"/>
                  </a:lnTo>
                  <a:close/>
                </a:path>
                <a:path w="578485" h="93345">
                  <a:moveTo>
                    <a:pt x="461556" y="0"/>
                  </a:moveTo>
                  <a:lnTo>
                    <a:pt x="443826" y="0"/>
                  </a:lnTo>
                  <a:lnTo>
                    <a:pt x="443826" y="91274"/>
                  </a:lnTo>
                  <a:lnTo>
                    <a:pt x="461556" y="91274"/>
                  </a:lnTo>
                  <a:lnTo>
                    <a:pt x="461556" y="0"/>
                  </a:lnTo>
                  <a:close/>
                </a:path>
                <a:path w="578485" h="93345">
                  <a:moveTo>
                    <a:pt x="509257" y="21818"/>
                  </a:moveTo>
                  <a:lnTo>
                    <a:pt x="490207" y="21818"/>
                  </a:lnTo>
                  <a:lnTo>
                    <a:pt x="482371" y="24841"/>
                  </a:lnTo>
                  <a:lnTo>
                    <a:pt x="467893" y="55791"/>
                  </a:lnTo>
                  <a:lnTo>
                    <a:pt x="468512" y="65015"/>
                  </a:lnTo>
                  <a:lnTo>
                    <a:pt x="491223" y="93052"/>
                  </a:lnTo>
                  <a:lnTo>
                    <a:pt x="508469" y="93052"/>
                  </a:lnTo>
                  <a:lnTo>
                    <a:pt x="514286" y="91528"/>
                  </a:lnTo>
                  <a:lnTo>
                    <a:pt x="525195" y="84416"/>
                  </a:lnTo>
                  <a:lnTo>
                    <a:pt x="529272" y="78600"/>
                  </a:lnTo>
                  <a:lnTo>
                    <a:pt x="496811" y="78600"/>
                  </a:lnTo>
                  <a:lnTo>
                    <a:pt x="493014" y="77330"/>
                  </a:lnTo>
                  <a:lnTo>
                    <a:pt x="488200" y="72504"/>
                  </a:lnTo>
                  <a:lnTo>
                    <a:pt x="486410" y="68198"/>
                  </a:lnTo>
                  <a:lnTo>
                    <a:pt x="485673" y="61874"/>
                  </a:lnTo>
                  <a:lnTo>
                    <a:pt x="532041" y="61874"/>
                  </a:lnTo>
                  <a:lnTo>
                    <a:pt x="532041" y="58813"/>
                  </a:lnTo>
                  <a:lnTo>
                    <a:pt x="531482" y="50711"/>
                  </a:lnTo>
                  <a:lnTo>
                    <a:pt x="486410" y="50711"/>
                  </a:lnTo>
                  <a:lnTo>
                    <a:pt x="486410" y="41346"/>
                  </a:lnTo>
                  <a:lnTo>
                    <a:pt x="490982" y="36525"/>
                  </a:lnTo>
                  <a:lnTo>
                    <a:pt x="527243" y="36525"/>
                  </a:lnTo>
                  <a:lnTo>
                    <a:pt x="525938" y="33883"/>
                  </a:lnTo>
                  <a:lnTo>
                    <a:pt x="521131" y="28409"/>
                  </a:lnTo>
                  <a:lnTo>
                    <a:pt x="516051" y="24117"/>
                  </a:lnTo>
                  <a:lnTo>
                    <a:pt x="509257" y="21818"/>
                  </a:lnTo>
                  <a:close/>
                </a:path>
                <a:path w="578485" h="93345">
                  <a:moveTo>
                    <a:pt x="531533" y="70992"/>
                  </a:moveTo>
                  <a:lnTo>
                    <a:pt x="513283" y="70992"/>
                  </a:lnTo>
                  <a:lnTo>
                    <a:pt x="512508" y="73532"/>
                  </a:lnTo>
                  <a:lnTo>
                    <a:pt x="510997" y="75564"/>
                  </a:lnTo>
                  <a:lnTo>
                    <a:pt x="508711" y="76822"/>
                  </a:lnTo>
                  <a:lnTo>
                    <a:pt x="506679" y="78104"/>
                  </a:lnTo>
                  <a:lnTo>
                    <a:pt x="504431" y="78600"/>
                  </a:lnTo>
                  <a:lnTo>
                    <a:pt x="529272" y="78600"/>
                  </a:lnTo>
                  <a:lnTo>
                    <a:pt x="531533" y="70992"/>
                  </a:lnTo>
                  <a:close/>
                </a:path>
                <a:path w="578485" h="93345">
                  <a:moveTo>
                    <a:pt x="527243" y="36525"/>
                  </a:moveTo>
                  <a:lnTo>
                    <a:pt x="503656" y="36525"/>
                  </a:lnTo>
                  <a:lnTo>
                    <a:pt x="506679" y="37528"/>
                  </a:lnTo>
                  <a:lnTo>
                    <a:pt x="509485" y="39814"/>
                  </a:lnTo>
                  <a:lnTo>
                    <a:pt x="512000" y="42087"/>
                  </a:lnTo>
                  <a:lnTo>
                    <a:pt x="513524" y="45656"/>
                  </a:lnTo>
                  <a:lnTo>
                    <a:pt x="514057" y="50711"/>
                  </a:lnTo>
                  <a:lnTo>
                    <a:pt x="531482" y="50711"/>
                  </a:lnTo>
                  <a:lnTo>
                    <a:pt x="531370" y="49089"/>
                  </a:lnTo>
                  <a:lnTo>
                    <a:pt x="529343" y="40778"/>
                  </a:lnTo>
                  <a:lnTo>
                    <a:pt x="527243" y="36525"/>
                  </a:lnTo>
                  <a:close/>
                </a:path>
                <a:path w="578485" h="93345">
                  <a:moveTo>
                    <a:pt x="555637" y="23329"/>
                  </a:moveTo>
                  <a:lnTo>
                    <a:pt x="538391" y="23329"/>
                  </a:lnTo>
                  <a:lnTo>
                    <a:pt x="538391" y="91274"/>
                  </a:lnTo>
                  <a:lnTo>
                    <a:pt x="556387" y="91274"/>
                  </a:lnTo>
                  <a:lnTo>
                    <a:pt x="556387" y="51219"/>
                  </a:lnTo>
                  <a:lnTo>
                    <a:pt x="557644" y="47434"/>
                  </a:lnTo>
                  <a:lnTo>
                    <a:pt x="562216" y="41325"/>
                  </a:lnTo>
                  <a:lnTo>
                    <a:pt x="566267" y="39573"/>
                  </a:lnTo>
                  <a:lnTo>
                    <a:pt x="577913" y="39573"/>
                  </a:lnTo>
                  <a:lnTo>
                    <a:pt x="577913" y="35242"/>
                  </a:lnTo>
                  <a:lnTo>
                    <a:pt x="555637" y="35242"/>
                  </a:lnTo>
                  <a:lnTo>
                    <a:pt x="555637" y="23329"/>
                  </a:lnTo>
                  <a:close/>
                </a:path>
                <a:path w="578485" h="93345">
                  <a:moveTo>
                    <a:pt x="577913" y="39573"/>
                  </a:moveTo>
                  <a:lnTo>
                    <a:pt x="566267" y="39573"/>
                  </a:lnTo>
                  <a:lnTo>
                    <a:pt x="577913" y="40055"/>
                  </a:lnTo>
                  <a:lnTo>
                    <a:pt x="577913" y="39573"/>
                  </a:lnTo>
                  <a:close/>
                </a:path>
                <a:path w="578485" h="93345">
                  <a:moveTo>
                    <a:pt x="577913" y="21818"/>
                  </a:moveTo>
                  <a:lnTo>
                    <a:pt x="569302" y="21818"/>
                  </a:lnTo>
                  <a:lnTo>
                    <a:pt x="565238" y="23075"/>
                  </a:lnTo>
                  <a:lnTo>
                    <a:pt x="562216" y="25857"/>
                  </a:lnTo>
                  <a:lnTo>
                    <a:pt x="559930" y="27647"/>
                  </a:lnTo>
                  <a:lnTo>
                    <a:pt x="557885" y="30949"/>
                  </a:lnTo>
                  <a:lnTo>
                    <a:pt x="555637" y="35242"/>
                  </a:lnTo>
                  <a:lnTo>
                    <a:pt x="577913" y="35242"/>
                  </a:lnTo>
                  <a:lnTo>
                    <a:pt x="577913" y="21818"/>
                  </a:lnTo>
                  <a:close/>
                </a:path>
              </a:pathLst>
            </a:custGeom>
            <a:solidFill>
              <a:srgbClr val="7269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309924" y="10556115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90">
                  <a:moveTo>
                    <a:pt x="16421" y="0"/>
                  </a:moveTo>
                  <a:lnTo>
                    <a:pt x="4572" y="0"/>
                  </a:lnTo>
                  <a:lnTo>
                    <a:pt x="0" y="4597"/>
                  </a:lnTo>
                  <a:lnTo>
                    <a:pt x="0" y="16395"/>
                  </a:lnTo>
                  <a:lnTo>
                    <a:pt x="4572" y="20980"/>
                  </a:lnTo>
                  <a:lnTo>
                    <a:pt x="16421" y="20980"/>
                  </a:lnTo>
                  <a:lnTo>
                    <a:pt x="17902" y="19494"/>
                  </a:lnTo>
                  <a:lnTo>
                    <a:pt x="5422" y="19494"/>
                  </a:lnTo>
                  <a:lnTo>
                    <a:pt x="1638" y="15519"/>
                  </a:lnTo>
                  <a:lnTo>
                    <a:pt x="1638" y="5473"/>
                  </a:lnTo>
                  <a:lnTo>
                    <a:pt x="5422" y="1485"/>
                  </a:lnTo>
                  <a:lnTo>
                    <a:pt x="17898" y="1485"/>
                  </a:lnTo>
                  <a:lnTo>
                    <a:pt x="16421" y="0"/>
                  </a:lnTo>
                  <a:close/>
                </a:path>
                <a:path w="21589" h="21590">
                  <a:moveTo>
                    <a:pt x="17898" y="1485"/>
                  </a:moveTo>
                  <a:lnTo>
                    <a:pt x="15582" y="1485"/>
                  </a:lnTo>
                  <a:lnTo>
                    <a:pt x="19354" y="5473"/>
                  </a:lnTo>
                  <a:lnTo>
                    <a:pt x="19354" y="15519"/>
                  </a:lnTo>
                  <a:lnTo>
                    <a:pt x="15582" y="19494"/>
                  </a:lnTo>
                  <a:lnTo>
                    <a:pt x="17902" y="19494"/>
                  </a:lnTo>
                  <a:lnTo>
                    <a:pt x="20993" y="16395"/>
                  </a:lnTo>
                  <a:lnTo>
                    <a:pt x="20993" y="4597"/>
                  </a:lnTo>
                  <a:lnTo>
                    <a:pt x="17898" y="1485"/>
                  </a:lnTo>
                  <a:close/>
                </a:path>
                <a:path w="21589" h="21590">
                  <a:moveTo>
                    <a:pt x="14084" y="4432"/>
                  </a:moveTo>
                  <a:lnTo>
                    <a:pt x="6692" y="4432"/>
                  </a:lnTo>
                  <a:lnTo>
                    <a:pt x="6692" y="16548"/>
                  </a:lnTo>
                  <a:lnTo>
                    <a:pt x="8191" y="16548"/>
                  </a:lnTo>
                  <a:lnTo>
                    <a:pt x="8191" y="11175"/>
                  </a:lnTo>
                  <a:lnTo>
                    <a:pt x="12255" y="11175"/>
                  </a:lnTo>
                  <a:lnTo>
                    <a:pt x="13881" y="10883"/>
                  </a:lnTo>
                  <a:lnTo>
                    <a:pt x="15290" y="9918"/>
                  </a:lnTo>
                  <a:lnTo>
                    <a:pt x="8191" y="9918"/>
                  </a:lnTo>
                  <a:lnTo>
                    <a:pt x="8191" y="5689"/>
                  </a:lnTo>
                  <a:lnTo>
                    <a:pt x="15382" y="5689"/>
                  </a:lnTo>
                  <a:lnTo>
                    <a:pt x="14084" y="4432"/>
                  </a:lnTo>
                  <a:close/>
                </a:path>
                <a:path w="21589" h="21590">
                  <a:moveTo>
                    <a:pt x="12255" y="11175"/>
                  </a:moveTo>
                  <a:lnTo>
                    <a:pt x="10693" y="11175"/>
                  </a:lnTo>
                  <a:lnTo>
                    <a:pt x="14012" y="16395"/>
                  </a:lnTo>
                  <a:lnTo>
                    <a:pt x="14109" y="16548"/>
                  </a:lnTo>
                  <a:lnTo>
                    <a:pt x="15862" y="16548"/>
                  </a:lnTo>
                  <a:lnTo>
                    <a:pt x="12255" y="11175"/>
                  </a:lnTo>
                  <a:close/>
                </a:path>
                <a:path w="21589" h="21590">
                  <a:moveTo>
                    <a:pt x="15290" y="5689"/>
                  </a:moveTo>
                  <a:lnTo>
                    <a:pt x="12382" y="5689"/>
                  </a:lnTo>
                  <a:lnTo>
                    <a:pt x="13804" y="6095"/>
                  </a:lnTo>
                  <a:lnTo>
                    <a:pt x="13804" y="9918"/>
                  </a:lnTo>
                  <a:lnTo>
                    <a:pt x="15290" y="9918"/>
                  </a:lnTo>
                  <a:lnTo>
                    <a:pt x="15290" y="5689"/>
                  </a:lnTo>
                  <a:close/>
                </a:path>
              </a:pathLst>
            </a:custGeom>
            <a:solidFill>
              <a:srgbClr val="0058A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048006" y="10397413"/>
              <a:ext cx="954405" cy="179705"/>
            </a:xfrm>
            <a:custGeom>
              <a:avLst/>
              <a:gdLst/>
              <a:ahLst/>
              <a:cxnLst/>
              <a:rect l="l" t="t" r="r" b="b"/>
              <a:pathLst>
                <a:path w="954404" h="179704">
                  <a:moveTo>
                    <a:pt x="5283" y="0"/>
                  </a:moveTo>
                  <a:lnTo>
                    <a:pt x="0" y="0"/>
                  </a:lnTo>
                  <a:lnTo>
                    <a:pt x="0" y="179616"/>
                  </a:lnTo>
                  <a:lnTo>
                    <a:pt x="5283" y="179616"/>
                  </a:lnTo>
                  <a:lnTo>
                    <a:pt x="5283" y="0"/>
                  </a:lnTo>
                  <a:close/>
                </a:path>
                <a:path w="954404" h="179704">
                  <a:moveTo>
                    <a:pt x="308114" y="127800"/>
                  </a:moveTo>
                  <a:lnTo>
                    <a:pt x="276542" y="80187"/>
                  </a:lnTo>
                  <a:lnTo>
                    <a:pt x="303669" y="51333"/>
                  </a:lnTo>
                  <a:lnTo>
                    <a:pt x="275170" y="51333"/>
                  </a:lnTo>
                  <a:lnTo>
                    <a:pt x="252806" y="76936"/>
                  </a:lnTo>
                  <a:lnTo>
                    <a:pt x="252806" y="51333"/>
                  </a:lnTo>
                  <a:lnTo>
                    <a:pt x="230454" y="51333"/>
                  </a:lnTo>
                  <a:lnTo>
                    <a:pt x="230454" y="127800"/>
                  </a:lnTo>
                  <a:lnTo>
                    <a:pt x="252806" y="127800"/>
                  </a:lnTo>
                  <a:lnTo>
                    <a:pt x="252806" y="104241"/>
                  </a:lnTo>
                  <a:lnTo>
                    <a:pt x="259638" y="97243"/>
                  </a:lnTo>
                  <a:lnTo>
                    <a:pt x="279095" y="127800"/>
                  </a:lnTo>
                  <a:lnTo>
                    <a:pt x="308114" y="127800"/>
                  </a:lnTo>
                  <a:close/>
                </a:path>
                <a:path w="954404" h="179704">
                  <a:moveTo>
                    <a:pt x="333032" y="34251"/>
                  </a:moveTo>
                  <a:lnTo>
                    <a:pt x="314261" y="34251"/>
                  </a:lnTo>
                  <a:lnTo>
                    <a:pt x="314261" y="46024"/>
                  </a:lnTo>
                  <a:lnTo>
                    <a:pt x="333032" y="46024"/>
                  </a:lnTo>
                  <a:lnTo>
                    <a:pt x="333032" y="34251"/>
                  </a:lnTo>
                  <a:close/>
                </a:path>
                <a:path w="954404" h="179704">
                  <a:moveTo>
                    <a:pt x="360692" y="34251"/>
                  </a:moveTo>
                  <a:lnTo>
                    <a:pt x="341744" y="34251"/>
                  </a:lnTo>
                  <a:lnTo>
                    <a:pt x="341744" y="46024"/>
                  </a:lnTo>
                  <a:lnTo>
                    <a:pt x="360692" y="46024"/>
                  </a:lnTo>
                  <a:lnTo>
                    <a:pt x="360692" y="34251"/>
                  </a:lnTo>
                  <a:close/>
                </a:path>
                <a:path w="954404" h="179704">
                  <a:moveTo>
                    <a:pt x="377342" y="89471"/>
                  </a:moveTo>
                  <a:lnTo>
                    <a:pt x="369747" y="67881"/>
                  </a:lnTo>
                  <a:lnTo>
                    <a:pt x="367626" y="61836"/>
                  </a:lnTo>
                  <a:lnTo>
                    <a:pt x="355473" y="56781"/>
                  </a:lnTo>
                  <a:lnTo>
                    <a:pt x="355473" y="89471"/>
                  </a:lnTo>
                  <a:lnTo>
                    <a:pt x="351040" y="104178"/>
                  </a:lnTo>
                  <a:lnTo>
                    <a:pt x="337642" y="110896"/>
                  </a:lnTo>
                  <a:lnTo>
                    <a:pt x="324497" y="104178"/>
                  </a:lnTo>
                  <a:lnTo>
                    <a:pt x="320192" y="89471"/>
                  </a:lnTo>
                  <a:lnTo>
                    <a:pt x="324700" y="74599"/>
                  </a:lnTo>
                  <a:lnTo>
                    <a:pt x="338150" y="67881"/>
                  </a:lnTo>
                  <a:lnTo>
                    <a:pt x="351155" y="74599"/>
                  </a:lnTo>
                  <a:lnTo>
                    <a:pt x="355473" y="89471"/>
                  </a:lnTo>
                  <a:lnTo>
                    <a:pt x="355473" y="56781"/>
                  </a:lnTo>
                  <a:lnTo>
                    <a:pt x="337464" y="49276"/>
                  </a:lnTo>
                  <a:lnTo>
                    <a:pt x="308051" y="61836"/>
                  </a:lnTo>
                  <a:lnTo>
                    <a:pt x="298234" y="89471"/>
                  </a:lnTo>
                  <a:lnTo>
                    <a:pt x="308165" y="117106"/>
                  </a:lnTo>
                  <a:lnTo>
                    <a:pt x="337985" y="129667"/>
                  </a:lnTo>
                  <a:lnTo>
                    <a:pt x="367258" y="117106"/>
                  </a:lnTo>
                  <a:lnTo>
                    <a:pt x="369519" y="110896"/>
                  </a:lnTo>
                  <a:lnTo>
                    <a:pt x="377342" y="89471"/>
                  </a:lnTo>
                  <a:close/>
                </a:path>
                <a:path w="954404" h="179704">
                  <a:moveTo>
                    <a:pt x="464972" y="51333"/>
                  </a:moveTo>
                  <a:lnTo>
                    <a:pt x="434086" y="51333"/>
                  </a:lnTo>
                  <a:lnTo>
                    <a:pt x="423494" y="94513"/>
                  </a:lnTo>
                  <a:lnTo>
                    <a:pt x="422821" y="94513"/>
                  </a:lnTo>
                  <a:lnTo>
                    <a:pt x="412229" y="51333"/>
                  </a:lnTo>
                  <a:lnTo>
                    <a:pt x="382193" y="51333"/>
                  </a:lnTo>
                  <a:lnTo>
                    <a:pt x="382193" y="127800"/>
                  </a:lnTo>
                  <a:lnTo>
                    <a:pt x="402158" y="127800"/>
                  </a:lnTo>
                  <a:lnTo>
                    <a:pt x="402158" y="81038"/>
                  </a:lnTo>
                  <a:lnTo>
                    <a:pt x="402678" y="81038"/>
                  </a:lnTo>
                  <a:lnTo>
                    <a:pt x="414972" y="127800"/>
                  </a:lnTo>
                  <a:lnTo>
                    <a:pt x="431355" y="127800"/>
                  </a:lnTo>
                  <a:lnTo>
                    <a:pt x="443979" y="81038"/>
                  </a:lnTo>
                  <a:lnTo>
                    <a:pt x="444500" y="81038"/>
                  </a:lnTo>
                  <a:lnTo>
                    <a:pt x="444500" y="127800"/>
                  </a:lnTo>
                  <a:lnTo>
                    <a:pt x="464972" y="127800"/>
                  </a:lnTo>
                  <a:lnTo>
                    <a:pt x="464972" y="51333"/>
                  </a:lnTo>
                  <a:close/>
                </a:path>
                <a:path w="954404" h="179704">
                  <a:moveTo>
                    <a:pt x="556450" y="51333"/>
                  </a:moveTo>
                  <a:lnTo>
                    <a:pt x="525564" y="51333"/>
                  </a:lnTo>
                  <a:lnTo>
                    <a:pt x="514972" y="94513"/>
                  </a:lnTo>
                  <a:lnTo>
                    <a:pt x="514286" y="94513"/>
                  </a:lnTo>
                  <a:lnTo>
                    <a:pt x="503707" y="51333"/>
                  </a:lnTo>
                  <a:lnTo>
                    <a:pt x="473671" y="51333"/>
                  </a:lnTo>
                  <a:lnTo>
                    <a:pt x="473671" y="127800"/>
                  </a:lnTo>
                  <a:lnTo>
                    <a:pt x="493636" y="127800"/>
                  </a:lnTo>
                  <a:lnTo>
                    <a:pt x="493636" y="81038"/>
                  </a:lnTo>
                  <a:lnTo>
                    <a:pt x="494157" y="81038"/>
                  </a:lnTo>
                  <a:lnTo>
                    <a:pt x="506450" y="127800"/>
                  </a:lnTo>
                  <a:lnTo>
                    <a:pt x="522833" y="127800"/>
                  </a:lnTo>
                  <a:lnTo>
                    <a:pt x="535457" y="81038"/>
                  </a:lnTo>
                  <a:lnTo>
                    <a:pt x="535978" y="81038"/>
                  </a:lnTo>
                  <a:lnTo>
                    <a:pt x="535978" y="127800"/>
                  </a:lnTo>
                  <a:lnTo>
                    <a:pt x="556450" y="127800"/>
                  </a:lnTo>
                  <a:lnTo>
                    <a:pt x="556450" y="51333"/>
                  </a:lnTo>
                  <a:close/>
                </a:path>
                <a:path w="954404" h="179704">
                  <a:moveTo>
                    <a:pt x="632574" y="109029"/>
                  </a:moveTo>
                  <a:lnTo>
                    <a:pt x="587349" y="109029"/>
                  </a:lnTo>
                  <a:lnTo>
                    <a:pt x="587349" y="97078"/>
                  </a:lnTo>
                  <a:lnTo>
                    <a:pt x="624560" y="97078"/>
                  </a:lnTo>
                  <a:lnTo>
                    <a:pt x="624560" y="79667"/>
                  </a:lnTo>
                  <a:lnTo>
                    <a:pt x="587349" y="79667"/>
                  </a:lnTo>
                  <a:lnTo>
                    <a:pt x="587349" y="68567"/>
                  </a:lnTo>
                  <a:lnTo>
                    <a:pt x="630542" y="68567"/>
                  </a:lnTo>
                  <a:lnTo>
                    <a:pt x="630542" y="51333"/>
                  </a:lnTo>
                  <a:lnTo>
                    <a:pt x="565162" y="51333"/>
                  </a:lnTo>
                  <a:lnTo>
                    <a:pt x="565162" y="127800"/>
                  </a:lnTo>
                  <a:lnTo>
                    <a:pt x="632574" y="127800"/>
                  </a:lnTo>
                  <a:lnTo>
                    <a:pt x="632574" y="109029"/>
                  </a:lnTo>
                  <a:close/>
                </a:path>
                <a:path w="954404" h="179704">
                  <a:moveTo>
                    <a:pt x="707174" y="127787"/>
                  </a:moveTo>
                  <a:lnTo>
                    <a:pt x="706145" y="124714"/>
                  </a:lnTo>
                  <a:lnTo>
                    <a:pt x="703783" y="113385"/>
                  </a:lnTo>
                  <a:lnTo>
                    <a:pt x="702881" y="104178"/>
                  </a:lnTo>
                  <a:lnTo>
                    <a:pt x="701954" y="101498"/>
                  </a:lnTo>
                  <a:lnTo>
                    <a:pt x="700405" y="97053"/>
                  </a:lnTo>
                  <a:lnTo>
                    <a:pt x="693343" y="91948"/>
                  </a:lnTo>
                  <a:lnTo>
                    <a:pt x="702868" y="85407"/>
                  </a:lnTo>
                  <a:lnTo>
                    <a:pt x="703224" y="84264"/>
                  </a:lnTo>
                  <a:lnTo>
                    <a:pt x="706272" y="74739"/>
                  </a:lnTo>
                  <a:lnTo>
                    <a:pt x="705027" y="68897"/>
                  </a:lnTo>
                  <a:lnTo>
                    <a:pt x="703859" y="63461"/>
                  </a:lnTo>
                  <a:lnTo>
                    <a:pt x="695909" y="55079"/>
                  </a:lnTo>
                  <a:lnTo>
                    <a:pt x="689279" y="51485"/>
                  </a:lnTo>
                  <a:lnTo>
                    <a:pt x="687717" y="50634"/>
                  </a:lnTo>
                  <a:lnTo>
                    <a:pt x="684479" y="50888"/>
                  </a:lnTo>
                  <a:lnTo>
                    <a:pt x="684479" y="70434"/>
                  </a:lnTo>
                  <a:lnTo>
                    <a:pt x="684479" y="82727"/>
                  </a:lnTo>
                  <a:lnTo>
                    <a:pt x="679691" y="84264"/>
                  </a:lnTo>
                  <a:lnTo>
                    <a:pt x="660234" y="84264"/>
                  </a:lnTo>
                  <a:lnTo>
                    <a:pt x="660234" y="68897"/>
                  </a:lnTo>
                  <a:lnTo>
                    <a:pt x="679691" y="68897"/>
                  </a:lnTo>
                  <a:lnTo>
                    <a:pt x="684479" y="70434"/>
                  </a:lnTo>
                  <a:lnTo>
                    <a:pt x="684479" y="50888"/>
                  </a:lnTo>
                  <a:lnTo>
                    <a:pt x="676617" y="51485"/>
                  </a:lnTo>
                  <a:lnTo>
                    <a:pt x="637197" y="51320"/>
                  </a:lnTo>
                  <a:lnTo>
                    <a:pt x="637197" y="127787"/>
                  </a:lnTo>
                  <a:lnTo>
                    <a:pt x="659041" y="127787"/>
                  </a:lnTo>
                  <a:lnTo>
                    <a:pt x="659041" y="101498"/>
                  </a:lnTo>
                  <a:lnTo>
                    <a:pt x="675703" y="101498"/>
                  </a:lnTo>
                  <a:lnTo>
                    <a:pt x="680427" y="103238"/>
                  </a:lnTo>
                  <a:lnTo>
                    <a:pt x="682447" y="108470"/>
                  </a:lnTo>
                  <a:lnTo>
                    <a:pt x="683336" y="115925"/>
                  </a:lnTo>
                  <a:lnTo>
                    <a:pt x="685152" y="124548"/>
                  </a:lnTo>
                  <a:lnTo>
                    <a:pt x="686346" y="127787"/>
                  </a:lnTo>
                  <a:lnTo>
                    <a:pt x="707174" y="127787"/>
                  </a:lnTo>
                  <a:close/>
                </a:path>
                <a:path w="954404" h="179704">
                  <a:moveTo>
                    <a:pt x="770318" y="107835"/>
                  </a:moveTo>
                  <a:lnTo>
                    <a:pt x="735495" y="107835"/>
                  </a:lnTo>
                  <a:lnTo>
                    <a:pt x="735495" y="51333"/>
                  </a:lnTo>
                  <a:lnTo>
                    <a:pt x="712457" y="51333"/>
                  </a:lnTo>
                  <a:lnTo>
                    <a:pt x="712457" y="127800"/>
                  </a:lnTo>
                  <a:lnTo>
                    <a:pt x="770318" y="127800"/>
                  </a:lnTo>
                  <a:lnTo>
                    <a:pt x="770318" y="107835"/>
                  </a:lnTo>
                  <a:close/>
                </a:path>
                <a:path w="954404" h="179704">
                  <a:moveTo>
                    <a:pt x="797979" y="51320"/>
                  </a:moveTo>
                  <a:lnTo>
                    <a:pt x="774941" y="51320"/>
                  </a:lnTo>
                  <a:lnTo>
                    <a:pt x="774941" y="127787"/>
                  </a:lnTo>
                  <a:lnTo>
                    <a:pt x="797979" y="127787"/>
                  </a:lnTo>
                  <a:lnTo>
                    <a:pt x="797979" y="51320"/>
                  </a:lnTo>
                  <a:close/>
                </a:path>
                <a:path w="954404" h="179704">
                  <a:moveTo>
                    <a:pt x="875474" y="51333"/>
                  </a:moveTo>
                  <a:lnTo>
                    <a:pt x="853795" y="51333"/>
                  </a:lnTo>
                  <a:lnTo>
                    <a:pt x="853795" y="92976"/>
                  </a:lnTo>
                  <a:lnTo>
                    <a:pt x="852944" y="92976"/>
                  </a:lnTo>
                  <a:lnTo>
                    <a:pt x="828700" y="51333"/>
                  </a:lnTo>
                  <a:lnTo>
                    <a:pt x="806856" y="51333"/>
                  </a:lnTo>
                  <a:lnTo>
                    <a:pt x="806856" y="127800"/>
                  </a:lnTo>
                  <a:lnTo>
                    <a:pt x="828535" y="127800"/>
                  </a:lnTo>
                  <a:lnTo>
                    <a:pt x="828535" y="85636"/>
                  </a:lnTo>
                  <a:lnTo>
                    <a:pt x="829208" y="85636"/>
                  </a:lnTo>
                  <a:lnTo>
                    <a:pt x="854303" y="127800"/>
                  </a:lnTo>
                  <a:lnTo>
                    <a:pt x="875474" y="127800"/>
                  </a:lnTo>
                  <a:lnTo>
                    <a:pt x="875474" y="51333"/>
                  </a:lnTo>
                  <a:close/>
                </a:path>
                <a:path w="954404" h="179704">
                  <a:moveTo>
                    <a:pt x="954316" y="86664"/>
                  </a:moveTo>
                  <a:lnTo>
                    <a:pt x="923937" y="86664"/>
                  </a:lnTo>
                  <a:lnTo>
                    <a:pt x="923937" y="101168"/>
                  </a:lnTo>
                  <a:lnTo>
                    <a:pt x="931964" y="101168"/>
                  </a:lnTo>
                  <a:lnTo>
                    <a:pt x="928065" y="107353"/>
                  </a:lnTo>
                  <a:lnTo>
                    <a:pt x="921054" y="109931"/>
                  </a:lnTo>
                  <a:lnTo>
                    <a:pt x="913307" y="109156"/>
                  </a:lnTo>
                  <a:lnTo>
                    <a:pt x="907211" y="105270"/>
                  </a:lnTo>
                  <a:lnTo>
                    <a:pt x="903795" y="101003"/>
                  </a:lnTo>
                  <a:lnTo>
                    <a:pt x="902436" y="94513"/>
                  </a:lnTo>
                  <a:lnTo>
                    <a:pt x="902436" y="89230"/>
                  </a:lnTo>
                  <a:lnTo>
                    <a:pt x="906272" y="74282"/>
                  </a:lnTo>
                  <a:lnTo>
                    <a:pt x="915009" y="68275"/>
                  </a:lnTo>
                  <a:lnTo>
                    <a:pt x="924534" y="69875"/>
                  </a:lnTo>
                  <a:lnTo>
                    <a:pt x="930757" y="77787"/>
                  </a:lnTo>
                  <a:lnTo>
                    <a:pt x="953465" y="77787"/>
                  </a:lnTo>
                  <a:lnTo>
                    <a:pt x="941539" y="57073"/>
                  </a:lnTo>
                  <a:lnTo>
                    <a:pt x="920584" y="49339"/>
                  </a:lnTo>
                  <a:lnTo>
                    <a:pt x="898575" y="54381"/>
                  </a:lnTo>
                  <a:lnTo>
                    <a:pt x="883488" y="71983"/>
                  </a:lnTo>
                  <a:lnTo>
                    <a:pt x="881900" y="101841"/>
                  </a:lnTo>
                  <a:lnTo>
                    <a:pt x="896289" y="122415"/>
                  </a:lnTo>
                  <a:lnTo>
                    <a:pt x="918095" y="129679"/>
                  </a:lnTo>
                  <a:lnTo>
                    <a:pt x="938784" y="119608"/>
                  </a:lnTo>
                  <a:lnTo>
                    <a:pt x="938784" y="127800"/>
                  </a:lnTo>
                  <a:lnTo>
                    <a:pt x="954316" y="127800"/>
                  </a:lnTo>
                  <a:lnTo>
                    <a:pt x="954316" y="86664"/>
                  </a:lnTo>
                  <a:close/>
                </a:path>
              </a:pathLst>
            </a:custGeom>
            <a:solidFill>
              <a:srgbClr val="72696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6127000" y="10428287"/>
            <a:ext cx="118110" cy="118110"/>
            <a:chOff x="6127000" y="10428287"/>
            <a:chExt cx="118110" cy="118110"/>
          </a:xfrm>
        </p:grpSpPr>
        <p:sp>
          <p:nvSpPr>
            <p:cNvPr id="15" name="object 15"/>
            <p:cNvSpPr/>
            <p:nvPr/>
          </p:nvSpPr>
          <p:spPr>
            <a:xfrm>
              <a:off x="6127000" y="10428287"/>
              <a:ext cx="118110" cy="118110"/>
            </a:xfrm>
            <a:custGeom>
              <a:avLst/>
              <a:gdLst/>
              <a:ahLst/>
              <a:cxnLst/>
              <a:rect l="l" t="t" r="r" b="b"/>
              <a:pathLst>
                <a:path w="118110" h="118109">
                  <a:moveTo>
                    <a:pt x="117983" y="0"/>
                  </a:moveTo>
                  <a:lnTo>
                    <a:pt x="0" y="0"/>
                  </a:lnTo>
                  <a:lnTo>
                    <a:pt x="0" y="117703"/>
                  </a:lnTo>
                  <a:lnTo>
                    <a:pt x="117983" y="117703"/>
                  </a:lnTo>
                  <a:lnTo>
                    <a:pt x="1179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127001" y="10428287"/>
              <a:ext cx="118110" cy="118110"/>
            </a:xfrm>
            <a:custGeom>
              <a:avLst/>
              <a:gdLst/>
              <a:ahLst/>
              <a:cxnLst/>
              <a:rect l="l" t="t" r="r" b="b"/>
              <a:pathLst>
                <a:path w="118110" h="118109">
                  <a:moveTo>
                    <a:pt x="109385" y="58572"/>
                  </a:moveTo>
                  <a:lnTo>
                    <a:pt x="108394" y="48704"/>
                  </a:lnTo>
                  <a:lnTo>
                    <a:pt x="106921" y="43992"/>
                  </a:lnTo>
                  <a:lnTo>
                    <a:pt x="105435" y="39255"/>
                  </a:lnTo>
                  <a:lnTo>
                    <a:pt x="103682" y="36055"/>
                  </a:lnTo>
                  <a:lnTo>
                    <a:pt x="103682" y="43992"/>
                  </a:lnTo>
                  <a:lnTo>
                    <a:pt x="95719" y="53124"/>
                  </a:lnTo>
                  <a:lnTo>
                    <a:pt x="95719" y="80530"/>
                  </a:lnTo>
                  <a:lnTo>
                    <a:pt x="94272" y="87718"/>
                  </a:lnTo>
                  <a:lnTo>
                    <a:pt x="90309" y="93586"/>
                  </a:lnTo>
                  <a:lnTo>
                    <a:pt x="84455" y="97536"/>
                  </a:lnTo>
                  <a:lnTo>
                    <a:pt x="77279" y="98983"/>
                  </a:lnTo>
                  <a:lnTo>
                    <a:pt x="71285" y="98983"/>
                  </a:lnTo>
                  <a:lnTo>
                    <a:pt x="68046" y="97243"/>
                  </a:lnTo>
                  <a:lnTo>
                    <a:pt x="65963" y="96126"/>
                  </a:lnTo>
                  <a:lnTo>
                    <a:pt x="62598" y="91706"/>
                  </a:lnTo>
                  <a:lnTo>
                    <a:pt x="47358" y="74815"/>
                  </a:lnTo>
                  <a:lnTo>
                    <a:pt x="47358" y="97243"/>
                  </a:lnTo>
                  <a:lnTo>
                    <a:pt x="30543" y="97243"/>
                  </a:lnTo>
                  <a:lnTo>
                    <a:pt x="30543" y="74269"/>
                  </a:lnTo>
                  <a:lnTo>
                    <a:pt x="16256" y="74269"/>
                  </a:lnTo>
                  <a:lnTo>
                    <a:pt x="16256" y="58572"/>
                  </a:lnTo>
                  <a:lnTo>
                    <a:pt x="30543" y="58572"/>
                  </a:lnTo>
                  <a:lnTo>
                    <a:pt x="30543" y="20739"/>
                  </a:lnTo>
                  <a:lnTo>
                    <a:pt x="47358" y="20739"/>
                  </a:lnTo>
                  <a:lnTo>
                    <a:pt x="47421" y="30721"/>
                  </a:lnTo>
                  <a:lnTo>
                    <a:pt x="47523" y="43992"/>
                  </a:lnTo>
                  <a:lnTo>
                    <a:pt x="47637" y="58851"/>
                  </a:lnTo>
                  <a:lnTo>
                    <a:pt x="61379" y="43992"/>
                  </a:lnTo>
                  <a:lnTo>
                    <a:pt x="79311" y="43992"/>
                  </a:lnTo>
                  <a:lnTo>
                    <a:pt x="59969" y="66141"/>
                  </a:lnTo>
                  <a:lnTo>
                    <a:pt x="62750" y="69176"/>
                  </a:lnTo>
                  <a:lnTo>
                    <a:pt x="66128" y="64871"/>
                  </a:lnTo>
                  <a:lnTo>
                    <a:pt x="71374" y="62090"/>
                  </a:lnTo>
                  <a:lnTo>
                    <a:pt x="77279" y="62090"/>
                  </a:lnTo>
                  <a:lnTo>
                    <a:pt x="84455" y="63538"/>
                  </a:lnTo>
                  <a:lnTo>
                    <a:pt x="90309" y="67500"/>
                  </a:lnTo>
                  <a:lnTo>
                    <a:pt x="94272" y="73355"/>
                  </a:lnTo>
                  <a:lnTo>
                    <a:pt x="95719" y="80530"/>
                  </a:lnTo>
                  <a:lnTo>
                    <a:pt x="95719" y="53124"/>
                  </a:lnTo>
                  <a:lnTo>
                    <a:pt x="90233" y="59410"/>
                  </a:lnTo>
                  <a:lnTo>
                    <a:pt x="83235" y="59410"/>
                  </a:lnTo>
                  <a:lnTo>
                    <a:pt x="96405" y="43992"/>
                  </a:lnTo>
                  <a:lnTo>
                    <a:pt x="103682" y="43992"/>
                  </a:lnTo>
                  <a:lnTo>
                    <a:pt x="103682" y="36055"/>
                  </a:lnTo>
                  <a:lnTo>
                    <a:pt x="100761" y="30721"/>
                  </a:lnTo>
                  <a:lnTo>
                    <a:pt x="94576" y="23266"/>
                  </a:lnTo>
                  <a:lnTo>
                    <a:pt x="91643" y="20866"/>
                  </a:lnTo>
                  <a:lnTo>
                    <a:pt x="91643" y="43992"/>
                  </a:lnTo>
                  <a:lnTo>
                    <a:pt x="78181" y="59410"/>
                  </a:lnTo>
                  <a:lnTo>
                    <a:pt x="70891" y="59410"/>
                  </a:lnTo>
                  <a:lnTo>
                    <a:pt x="84632" y="43992"/>
                  </a:lnTo>
                  <a:lnTo>
                    <a:pt x="91643" y="43992"/>
                  </a:lnTo>
                  <a:lnTo>
                    <a:pt x="91643" y="20866"/>
                  </a:lnTo>
                  <a:lnTo>
                    <a:pt x="58851" y="8547"/>
                  </a:lnTo>
                  <a:lnTo>
                    <a:pt x="48691" y="9575"/>
                  </a:lnTo>
                  <a:lnTo>
                    <a:pt x="12496" y="39255"/>
                  </a:lnTo>
                  <a:lnTo>
                    <a:pt x="8572" y="58572"/>
                  </a:lnTo>
                  <a:lnTo>
                    <a:pt x="8597" y="59410"/>
                  </a:lnTo>
                  <a:lnTo>
                    <a:pt x="30708" y="100571"/>
                  </a:lnTo>
                  <a:lnTo>
                    <a:pt x="58839" y="109156"/>
                  </a:lnTo>
                  <a:lnTo>
                    <a:pt x="69011" y="108140"/>
                  </a:lnTo>
                  <a:lnTo>
                    <a:pt x="100761" y="86995"/>
                  </a:lnTo>
                  <a:lnTo>
                    <a:pt x="109372" y="59410"/>
                  </a:lnTo>
                  <a:lnTo>
                    <a:pt x="109385" y="58572"/>
                  </a:lnTo>
                  <a:close/>
                </a:path>
                <a:path w="118110" h="118109">
                  <a:moveTo>
                    <a:pt x="117983" y="0"/>
                  </a:moveTo>
                  <a:lnTo>
                    <a:pt x="114211" y="0"/>
                  </a:lnTo>
                  <a:lnTo>
                    <a:pt x="114211" y="58851"/>
                  </a:lnTo>
                  <a:lnTo>
                    <a:pt x="113055" y="69977"/>
                  </a:lnTo>
                  <a:lnTo>
                    <a:pt x="89738" y="104533"/>
                  </a:lnTo>
                  <a:lnTo>
                    <a:pt x="58851" y="113919"/>
                  </a:lnTo>
                  <a:lnTo>
                    <a:pt x="47726" y="112814"/>
                  </a:lnTo>
                  <a:lnTo>
                    <a:pt x="13169" y="89674"/>
                  </a:lnTo>
                  <a:lnTo>
                    <a:pt x="3784" y="58851"/>
                  </a:lnTo>
                  <a:lnTo>
                    <a:pt x="4889" y="47739"/>
                  </a:lnTo>
                  <a:lnTo>
                    <a:pt x="28028" y="13182"/>
                  </a:lnTo>
                  <a:lnTo>
                    <a:pt x="58851" y="3784"/>
                  </a:lnTo>
                  <a:lnTo>
                    <a:pt x="69964" y="4902"/>
                  </a:lnTo>
                  <a:lnTo>
                    <a:pt x="104711" y="28041"/>
                  </a:lnTo>
                  <a:lnTo>
                    <a:pt x="114211" y="58851"/>
                  </a:lnTo>
                  <a:lnTo>
                    <a:pt x="114211" y="0"/>
                  </a:lnTo>
                  <a:lnTo>
                    <a:pt x="0" y="0"/>
                  </a:lnTo>
                  <a:lnTo>
                    <a:pt x="0" y="117703"/>
                  </a:lnTo>
                  <a:lnTo>
                    <a:pt x="117983" y="117703"/>
                  </a:lnTo>
                  <a:lnTo>
                    <a:pt x="117983" y="113919"/>
                  </a:lnTo>
                  <a:lnTo>
                    <a:pt x="117983" y="3784"/>
                  </a:lnTo>
                  <a:lnTo>
                    <a:pt x="117983" y="0"/>
                  </a:lnTo>
                  <a:close/>
                </a:path>
              </a:pathLst>
            </a:custGeom>
            <a:solidFill>
              <a:srgbClr val="726963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05403" y="346488"/>
            <a:ext cx="14865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323031"/>
                </a:solidFill>
                <a:latin typeface="Arial"/>
                <a:cs typeface="Arial"/>
              </a:rPr>
              <a:t>mannnaglass.sa</a:t>
            </a:r>
            <a:r>
              <a:rPr dirty="0" sz="800" spc="145">
                <a:solidFill>
                  <a:srgbClr val="323031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323031"/>
                </a:solidFill>
                <a:latin typeface="Arial"/>
                <a:cs typeface="Arial"/>
              </a:rPr>
              <a:t>|</a:t>
            </a:r>
            <a:r>
              <a:rPr dirty="0" sz="800" spc="145">
                <a:solidFill>
                  <a:srgbClr val="323031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323031"/>
                </a:solidFill>
                <a:latin typeface="Arial"/>
                <a:cs typeface="Arial"/>
              </a:rPr>
              <a:t>Manna</a:t>
            </a:r>
            <a:r>
              <a:rPr dirty="0" sz="800" spc="-25">
                <a:solidFill>
                  <a:srgbClr val="323031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323031"/>
                </a:solidFill>
                <a:latin typeface="Arial"/>
                <a:cs typeface="Arial"/>
              </a:rPr>
              <a:t>Glass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7300" y="345547"/>
            <a:ext cx="844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0">
                <a:solidFill>
                  <a:srgbClr val="323031"/>
                </a:solidFill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5414511"/>
            <a:ext cx="3592829" cy="5277485"/>
          </a:xfrm>
          <a:custGeom>
            <a:avLst/>
            <a:gdLst/>
            <a:ahLst/>
            <a:cxnLst/>
            <a:rect l="l" t="t" r="r" b="b"/>
            <a:pathLst>
              <a:path w="3592829" h="5277484">
                <a:moveTo>
                  <a:pt x="2872723" y="0"/>
                </a:moveTo>
                <a:lnTo>
                  <a:pt x="0" y="0"/>
                </a:lnTo>
                <a:lnTo>
                  <a:pt x="0" y="5277491"/>
                </a:lnTo>
                <a:lnTo>
                  <a:pt x="3592724" y="5277491"/>
                </a:lnTo>
                <a:lnTo>
                  <a:pt x="3592724" y="720001"/>
                </a:lnTo>
                <a:lnTo>
                  <a:pt x="3591193" y="672661"/>
                </a:lnTo>
                <a:lnTo>
                  <a:pt x="3586661" y="626139"/>
                </a:lnTo>
                <a:lnTo>
                  <a:pt x="3579225" y="580530"/>
                </a:lnTo>
                <a:lnTo>
                  <a:pt x="3568979" y="535928"/>
                </a:lnTo>
                <a:lnTo>
                  <a:pt x="3556018" y="492428"/>
                </a:lnTo>
                <a:lnTo>
                  <a:pt x="3540437" y="450125"/>
                </a:lnTo>
                <a:lnTo>
                  <a:pt x="3522330" y="409114"/>
                </a:lnTo>
                <a:lnTo>
                  <a:pt x="3501793" y="369490"/>
                </a:lnTo>
                <a:lnTo>
                  <a:pt x="3478920" y="331347"/>
                </a:lnTo>
                <a:lnTo>
                  <a:pt x="3453807" y="294781"/>
                </a:lnTo>
                <a:lnTo>
                  <a:pt x="3426547" y="259886"/>
                </a:lnTo>
                <a:lnTo>
                  <a:pt x="3397237" y="226758"/>
                </a:lnTo>
                <a:lnTo>
                  <a:pt x="3365970" y="195491"/>
                </a:lnTo>
                <a:lnTo>
                  <a:pt x="3332842" y="166180"/>
                </a:lnTo>
                <a:lnTo>
                  <a:pt x="3297948" y="138920"/>
                </a:lnTo>
                <a:lnTo>
                  <a:pt x="3261382" y="113806"/>
                </a:lnTo>
                <a:lnTo>
                  <a:pt x="3223240" y="90933"/>
                </a:lnTo>
                <a:lnTo>
                  <a:pt x="3183615" y="70395"/>
                </a:lnTo>
                <a:lnTo>
                  <a:pt x="3142604" y="52288"/>
                </a:lnTo>
                <a:lnTo>
                  <a:pt x="3100301" y="36706"/>
                </a:lnTo>
                <a:lnTo>
                  <a:pt x="3056800" y="23745"/>
                </a:lnTo>
                <a:lnTo>
                  <a:pt x="3012197" y="13499"/>
                </a:lnTo>
                <a:lnTo>
                  <a:pt x="2966587" y="6062"/>
                </a:lnTo>
                <a:lnTo>
                  <a:pt x="2920064" y="1531"/>
                </a:lnTo>
                <a:lnTo>
                  <a:pt x="2872723" y="0"/>
                </a:lnTo>
                <a:close/>
              </a:path>
            </a:pathLst>
          </a:custGeom>
          <a:solidFill>
            <a:srgbClr val="1D1848">
              <a:alpha val="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47299" y="900369"/>
            <a:ext cx="1979930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Ködispace</a:t>
            </a:r>
            <a:r>
              <a:rPr dirty="0" sz="1900" spc="-7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4SG</a:t>
            </a:r>
            <a:r>
              <a:rPr dirty="0" sz="1900" spc="-6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380" b="1">
                <a:solidFill>
                  <a:srgbClr val="1D1848"/>
                </a:solidFill>
                <a:latin typeface="Arial"/>
                <a:cs typeface="Arial"/>
              </a:rPr>
              <a:t>- </a:t>
            </a: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The</a:t>
            </a:r>
            <a:r>
              <a:rPr dirty="0" sz="1900" spc="-6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Technology</a:t>
            </a:r>
            <a:endParaRPr sz="1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38576" y="901081"/>
            <a:ext cx="3258820" cy="177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The</a:t>
            </a:r>
            <a:r>
              <a:rPr dirty="0" sz="1200" spc="29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World‘s</a:t>
            </a:r>
            <a:r>
              <a:rPr dirty="0" sz="1200" spc="29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Best</a:t>
            </a:r>
            <a:r>
              <a:rPr dirty="0" sz="1200" spc="29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Performing</a:t>
            </a:r>
            <a:r>
              <a:rPr dirty="0" sz="1200" spc="29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Reactive</a:t>
            </a:r>
            <a:r>
              <a:rPr dirty="0" sz="1200" spc="29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1D1848"/>
                </a:solidFill>
                <a:latin typeface="Arial"/>
                <a:cs typeface="Arial"/>
              </a:rPr>
              <a:t>Warm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Edge</a:t>
            </a:r>
            <a:r>
              <a:rPr dirty="0" sz="1200" spc="-7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D1848"/>
                </a:solidFill>
                <a:latin typeface="Arial"/>
                <a:cs typeface="Arial"/>
              </a:rPr>
              <a:t>Spacer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8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Ködispace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4SG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provides</a:t>
            </a:r>
            <a:r>
              <a:rPr dirty="0" sz="800" spc="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unique</a:t>
            </a:r>
            <a:r>
              <a:rPr dirty="0" sz="800" spc="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reactive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chemical</a:t>
            </a:r>
            <a:r>
              <a:rPr dirty="0" sz="800" spc="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bond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800" spc="1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glass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silicone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65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creating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perfectly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sealed,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unified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system.</a:t>
            </a: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7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Traditionally,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spacer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systems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consisted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three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four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components: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aluminium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spacer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bar,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moisture-absorbing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desiccant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inside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bar,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butyl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primary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seal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bar’s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edge,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secondary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sealant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connecting</a:t>
            </a:r>
            <a:r>
              <a:rPr dirty="0" sz="8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all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components.</a:t>
            </a: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7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Recently,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system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has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been</a:t>
            </a:r>
            <a:r>
              <a:rPr dirty="0" sz="800" spc="1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upgraded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three-in-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one</a:t>
            </a:r>
            <a:r>
              <a:rPr dirty="0" sz="800" spc="1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solution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800" spc="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spacer,</a:t>
            </a:r>
            <a:r>
              <a:rPr dirty="0" sz="800" spc="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desiccant,</a:t>
            </a:r>
            <a:r>
              <a:rPr dirty="0" sz="800" spc="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1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primary</a:t>
            </a:r>
            <a:r>
              <a:rPr dirty="0" sz="800" spc="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seal</a:t>
            </a:r>
            <a:r>
              <a:rPr dirty="0" sz="800" spc="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functions,</a:t>
            </a:r>
            <a:r>
              <a:rPr dirty="0" sz="800" spc="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known</a:t>
            </a:r>
            <a:r>
              <a:rPr dirty="0" sz="800" spc="1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800" spc="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5">
                <a:solidFill>
                  <a:srgbClr val="231F20"/>
                </a:solidFill>
                <a:latin typeface="Arial"/>
                <a:cs typeface="Arial"/>
              </a:rPr>
              <a:t>TPS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(Thermoplastic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Spacer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Systems).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751290" y="4328978"/>
            <a:ext cx="90170" cy="867410"/>
            <a:chOff x="3751290" y="4328978"/>
            <a:chExt cx="90170" cy="86741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1290" y="4328978"/>
              <a:ext cx="89975" cy="900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1290" y="4628698"/>
              <a:ext cx="89975" cy="900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1290" y="4928418"/>
              <a:ext cx="89975" cy="900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1290" y="5106218"/>
              <a:ext cx="89975" cy="9000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738576" y="2742581"/>
            <a:ext cx="3258820" cy="2473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Ködispace</a:t>
            </a:r>
            <a:r>
              <a:rPr dirty="0" sz="800" spc="1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4SG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Manna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revolutionary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advancement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field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TPS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technology.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Whereas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other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TPS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systems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focus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an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adhesive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bond,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4SG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goes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much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further,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providing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adhesive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145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chemical</a:t>
            </a:r>
            <a:r>
              <a:rPr dirty="0" sz="800" spc="145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connection.</a:t>
            </a:r>
            <a:r>
              <a:rPr dirty="0" sz="800" spc="150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800" spc="145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combines</a:t>
            </a:r>
            <a:r>
              <a:rPr dirty="0" sz="800" spc="145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outstanding</a:t>
            </a:r>
            <a:r>
              <a:rPr dirty="0" sz="800" spc="150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mechanical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robustness</a:t>
            </a:r>
            <a:r>
              <a:rPr dirty="0" sz="800" spc="2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800" spc="2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superior</a:t>
            </a:r>
            <a:r>
              <a:rPr dirty="0" sz="800" spc="2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aesthetics</a:t>
            </a:r>
            <a:r>
              <a:rPr dirty="0" sz="800" spc="2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2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long-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term</a:t>
            </a:r>
            <a:r>
              <a:rPr dirty="0" sz="800" spc="2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durability,</a:t>
            </a:r>
            <a:r>
              <a:rPr dirty="0" sz="800" spc="2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even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under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extreme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climatic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conditions.</a:t>
            </a: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7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Superior</a:t>
            </a:r>
            <a:r>
              <a:rPr dirty="0" sz="800" spc="4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800" spc="4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performance</a:t>
            </a:r>
            <a:r>
              <a:rPr dirty="0" sz="800" spc="4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4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more</a:t>
            </a:r>
            <a:r>
              <a:rPr dirty="0" sz="800" spc="4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commonly</a:t>
            </a:r>
            <a:r>
              <a:rPr dirty="0" sz="800" spc="4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used</a:t>
            </a:r>
            <a:r>
              <a:rPr dirty="0" sz="800" spc="4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conventional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thermoplastic</a:t>
            </a:r>
            <a:r>
              <a:rPr dirty="0" sz="800" spc="1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spacers</a:t>
            </a:r>
            <a:r>
              <a:rPr dirty="0" sz="800" spc="1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(TPS),</a:t>
            </a:r>
            <a:r>
              <a:rPr dirty="0" sz="800" spc="1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Ködispace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4SG</a:t>
            </a:r>
            <a:r>
              <a:rPr dirty="0" sz="800" spc="1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creates</a:t>
            </a:r>
            <a:r>
              <a:rPr dirty="0" sz="800" spc="1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additional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chemical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bond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2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silicone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edge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seal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800" spc="2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addition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glass,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providing</a:t>
            </a:r>
            <a:r>
              <a:rPr dirty="0" sz="800" spc="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significant</a:t>
            </a:r>
            <a:r>
              <a:rPr dirty="0" sz="800" spc="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long-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term</a:t>
            </a:r>
            <a:r>
              <a:rPr dirty="0" sz="800" spc="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advantages: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Characteristics</a:t>
            </a:r>
            <a:r>
              <a:rPr dirty="0" sz="800" spc="1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include:</a:t>
            </a:r>
            <a:endParaRPr sz="800">
              <a:latin typeface="Arial"/>
              <a:cs typeface="Arial"/>
            </a:endParaRPr>
          </a:p>
          <a:p>
            <a:pPr marL="156210" marR="654050" indent="-635">
              <a:lnSpc>
                <a:spcPct val="100000"/>
              </a:lnSpc>
              <a:spcBef>
                <a:spcPts val="2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extremely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stable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edge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seal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by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bonding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individual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components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at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molecular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level</a:t>
            </a:r>
            <a:endParaRPr sz="800">
              <a:latin typeface="Arial"/>
              <a:cs typeface="Arial"/>
            </a:endParaRPr>
          </a:p>
          <a:p>
            <a:pPr marL="156210">
              <a:lnSpc>
                <a:spcPct val="100000"/>
              </a:lnSpc>
              <a:spcBef>
                <a:spcPts val="440"/>
              </a:spcBef>
            </a:pP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Incredible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extended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service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temperature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ranges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endParaRPr sz="800">
              <a:latin typeface="Arial"/>
              <a:cs typeface="Arial"/>
            </a:endParaRPr>
          </a:p>
          <a:p>
            <a:pPr marL="156210">
              <a:lnSpc>
                <a:spcPct val="100000"/>
              </a:lnSpc>
            </a:pP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40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°C</a:t>
            </a:r>
            <a:r>
              <a:rPr dirty="0" sz="8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+90</a:t>
            </a:r>
            <a:r>
              <a:rPr dirty="0" sz="8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°C</a:t>
            </a:r>
            <a:endParaRPr sz="800">
              <a:latin typeface="Arial"/>
              <a:cs typeface="Arial"/>
            </a:endParaRPr>
          </a:p>
          <a:p>
            <a:pPr marL="156210" marR="689610">
              <a:lnSpc>
                <a:spcPct val="1458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Widely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certified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according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65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1279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Parts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30">
                <a:solidFill>
                  <a:srgbClr val="231F20"/>
                </a:solidFill>
                <a:latin typeface="Arial"/>
                <a:cs typeface="Arial"/>
              </a:rPr>
              <a:t>2,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3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&amp;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0">
                <a:solidFill>
                  <a:srgbClr val="231F20"/>
                </a:solidFill>
                <a:latin typeface="Arial"/>
                <a:cs typeface="Arial"/>
              </a:rPr>
              <a:t>4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Beautiful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visual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appearance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40977" y="5576532"/>
            <a:ext cx="3253740" cy="878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we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know,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Façades</a:t>
            </a:r>
            <a:r>
              <a:rPr dirty="0" sz="800" spc="1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Middle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East</a:t>
            </a:r>
            <a:r>
              <a:rPr dirty="0" sz="800" spc="1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face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some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800" spc="1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world’s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harshest</a:t>
            </a:r>
            <a:r>
              <a:rPr dirty="0" sz="800" spc="22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climatic</a:t>
            </a:r>
            <a:r>
              <a:rPr dirty="0" sz="800" spc="22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conditions.</a:t>
            </a:r>
            <a:r>
              <a:rPr dirty="0" sz="800" spc="22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Extreme</a:t>
            </a:r>
            <a:r>
              <a:rPr dirty="0" sz="800" spc="22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heat,</a:t>
            </a:r>
            <a:r>
              <a:rPr dirty="0" sz="800" spc="22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intense</a:t>
            </a:r>
            <a:r>
              <a:rPr dirty="0" sz="800" spc="22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solar</a:t>
            </a:r>
            <a:r>
              <a:rPr dirty="0" sz="800" spc="22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radiation,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continuous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thermal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cycling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put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exceptional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stress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insulating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units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(IGUs),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particularly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at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edge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their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spacer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systems.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Conventional</a:t>
            </a:r>
            <a:r>
              <a:rPr dirty="0" sz="800" spc="3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aluminium,</a:t>
            </a:r>
            <a:r>
              <a:rPr dirty="0" sz="800" spc="3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800" spc="3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similar,</a:t>
            </a:r>
            <a:r>
              <a:rPr dirty="0" sz="800" spc="3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hollow</a:t>
            </a:r>
            <a:r>
              <a:rPr dirty="0" sz="800" spc="3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spacer</a:t>
            </a:r>
            <a:r>
              <a:rPr dirty="0" sz="800" spc="3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systems</a:t>
            </a:r>
            <a:r>
              <a:rPr dirty="0" sz="800" spc="3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often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experience: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753692" y="6644768"/>
            <a:ext cx="90170" cy="745490"/>
            <a:chOff x="3753692" y="6644768"/>
            <a:chExt cx="90170" cy="74549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3692" y="6644768"/>
              <a:ext cx="89975" cy="900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3692" y="6822568"/>
              <a:ext cx="89975" cy="9000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3692" y="7000368"/>
              <a:ext cx="89975" cy="9000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3692" y="7300088"/>
              <a:ext cx="89975" cy="9000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3740977" y="6551892"/>
            <a:ext cx="3253740" cy="2016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6210" marR="231140">
              <a:lnSpc>
                <a:spcPct val="1458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Butyl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creep,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tearing,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squeeze-out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optical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deformation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Relatively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quick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desiccant</a:t>
            </a:r>
            <a:r>
              <a:rPr dirty="0" sz="8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saturation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=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increased</a:t>
            </a:r>
            <a:r>
              <a:rPr dirty="0" sz="8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fogging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risk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Rapid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loss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gas</a:t>
            </a:r>
            <a:r>
              <a:rPr dirty="0" sz="8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air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tightness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=</a:t>
            </a:r>
            <a:r>
              <a:rPr dirty="0" sz="8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U-value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degradation</a:t>
            </a:r>
            <a:endParaRPr sz="800">
              <a:latin typeface="Arial"/>
              <a:cs typeface="Arial"/>
            </a:endParaRPr>
          </a:p>
          <a:p>
            <a:pPr marL="15621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over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leading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coating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corrosion</a:t>
            </a:r>
            <a:endParaRPr sz="800">
              <a:latin typeface="Arial"/>
              <a:cs typeface="Arial"/>
            </a:endParaRPr>
          </a:p>
          <a:p>
            <a:pPr marL="156210" marR="443230" indent="-635">
              <a:lnSpc>
                <a:spcPct val="100000"/>
              </a:lnSpc>
              <a:spcBef>
                <a:spcPts val="4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Temperature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Stress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related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Edge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seal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deformation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0">
                <a:solidFill>
                  <a:srgbClr val="231F20"/>
                </a:solidFill>
                <a:latin typeface="Arial"/>
                <a:cs typeface="Arial"/>
              </a:rPr>
              <a:t>=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performance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loss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due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moisture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ingress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Ködispace</a:t>
            </a:r>
            <a:r>
              <a:rPr dirty="0" sz="1200" spc="204">
                <a:solidFill>
                  <a:srgbClr val="1D1848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4SG</a:t>
            </a:r>
            <a:r>
              <a:rPr dirty="0" sz="1200" spc="210">
                <a:solidFill>
                  <a:srgbClr val="1D1848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sets</a:t>
            </a:r>
            <a:r>
              <a:rPr dirty="0" sz="1200" spc="204">
                <a:solidFill>
                  <a:srgbClr val="1D1848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a</a:t>
            </a:r>
            <a:r>
              <a:rPr dirty="0" sz="1200" spc="210">
                <a:solidFill>
                  <a:srgbClr val="1D1848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revolutionary</a:t>
            </a:r>
            <a:r>
              <a:rPr dirty="0" sz="1200" spc="210">
                <a:solidFill>
                  <a:srgbClr val="1D1848"/>
                </a:solidFill>
                <a:latin typeface="Arial"/>
                <a:cs typeface="Arial"/>
              </a:rPr>
              <a:t>  </a:t>
            </a:r>
            <a:r>
              <a:rPr dirty="0" sz="1200" spc="-25">
                <a:solidFill>
                  <a:srgbClr val="1D1848"/>
                </a:solidFill>
                <a:latin typeface="Arial"/>
                <a:cs typeface="Arial"/>
              </a:rPr>
              <a:t>new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benchmark</a:t>
            </a:r>
            <a:r>
              <a:rPr dirty="0" sz="1200" spc="340">
                <a:solidFill>
                  <a:srgbClr val="1D1848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for</a:t>
            </a:r>
            <a:r>
              <a:rPr dirty="0" sz="1200" spc="345">
                <a:solidFill>
                  <a:srgbClr val="1D1848"/>
                </a:solidFill>
                <a:latin typeface="Arial"/>
                <a:cs typeface="Arial"/>
              </a:rPr>
              <a:t>  </a:t>
            </a:r>
            <a:r>
              <a:rPr dirty="0" sz="1200" spc="55">
                <a:solidFill>
                  <a:srgbClr val="1D1848"/>
                </a:solidFill>
                <a:latin typeface="Arial"/>
                <a:cs typeface="Arial"/>
              </a:rPr>
              <a:t>hot</a:t>
            </a:r>
            <a:r>
              <a:rPr dirty="0" sz="1200" spc="345">
                <a:solidFill>
                  <a:srgbClr val="1D1848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climate</a:t>
            </a:r>
            <a:r>
              <a:rPr dirty="0" sz="1200" spc="345">
                <a:solidFill>
                  <a:srgbClr val="1D1848"/>
                </a:solidFill>
                <a:latin typeface="Arial"/>
                <a:cs typeface="Arial"/>
              </a:rPr>
              <a:t>  </a:t>
            </a:r>
            <a:r>
              <a:rPr dirty="0" sz="1200" spc="-10">
                <a:solidFill>
                  <a:srgbClr val="1D1848"/>
                </a:solidFill>
                <a:latin typeface="Arial"/>
                <a:cs typeface="Arial"/>
              </a:rPr>
              <a:t>applications.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Engineered</a:t>
            </a:r>
            <a:r>
              <a:rPr dirty="0" sz="1200" spc="9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for</a:t>
            </a:r>
            <a:r>
              <a:rPr dirty="0" sz="1200" spc="9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 spc="55">
                <a:solidFill>
                  <a:srgbClr val="1D1848"/>
                </a:solidFill>
                <a:latin typeface="Arial"/>
                <a:cs typeface="Arial"/>
              </a:rPr>
              <a:t>the</a:t>
            </a:r>
            <a:r>
              <a:rPr dirty="0" sz="1200" spc="9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Middle</a:t>
            </a:r>
            <a:r>
              <a:rPr dirty="0" sz="1200" spc="9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1D1848"/>
                </a:solidFill>
                <a:latin typeface="Arial"/>
                <a:cs typeface="Arial"/>
              </a:rPr>
              <a:t>East.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8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Ködispace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4SG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engineered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perform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where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conventional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systems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reaches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its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limits.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753692" y="8732648"/>
            <a:ext cx="90170" cy="1223010"/>
            <a:chOff x="3753692" y="8732648"/>
            <a:chExt cx="90170" cy="1223010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3692" y="8732648"/>
              <a:ext cx="89975" cy="900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3692" y="9032368"/>
              <a:ext cx="89975" cy="900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3692" y="9332088"/>
              <a:ext cx="89975" cy="900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3692" y="9509888"/>
              <a:ext cx="89975" cy="900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3692" y="9687688"/>
              <a:ext cx="89975" cy="900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3692" y="9865488"/>
              <a:ext cx="89975" cy="90004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3884928" y="8695652"/>
            <a:ext cx="3020060" cy="140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99390">
              <a:lnSpc>
                <a:spcPct val="100000"/>
              </a:lnSpc>
              <a:spcBef>
                <a:spcPts val="100"/>
              </a:spcBef>
            </a:pP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Withstands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extreme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thermal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loads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stable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performance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up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+95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°C</a:t>
            </a:r>
            <a:endParaRPr sz="80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  <a:spcBef>
                <a:spcPts val="439"/>
              </a:spcBef>
            </a:pP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Maintains</a:t>
            </a:r>
            <a:r>
              <a:rPr dirty="0" sz="8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adhesion,</a:t>
            </a:r>
            <a:r>
              <a:rPr dirty="0" sz="8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structural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integrity,</a:t>
            </a:r>
            <a:r>
              <a:rPr dirty="0" sz="8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gas</a:t>
            </a:r>
            <a:r>
              <a:rPr dirty="0" sz="8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retention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under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continuous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heat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dynamic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stress</a:t>
            </a:r>
            <a:endParaRPr sz="800">
              <a:latin typeface="Arial"/>
              <a:cs typeface="Arial"/>
            </a:endParaRPr>
          </a:p>
          <a:p>
            <a:pPr marL="12700" marR="894715">
              <a:lnSpc>
                <a:spcPct val="145800"/>
              </a:lnSpc>
            </a:pP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Ensures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uniform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stress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distribution</a:t>
            </a:r>
            <a:r>
              <a:rPr dirty="0" sz="800" spc="500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Eliminates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typical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butyl-based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failure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modes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Delivers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maximum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durability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aesthetic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quality</a:t>
            </a:r>
            <a:endParaRPr sz="800">
              <a:latin typeface="Arial"/>
              <a:cs typeface="Arial"/>
            </a:endParaRPr>
          </a:p>
          <a:p>
            <a:pPr marL="12700" marR="220979" indent="-635">
              <a:lnSpc>
                <a:spcPct val="100000"/>
              </a:lnSpc>
              <a:spcBef>
                <a:spcPts val="440"/>
              </a:spcBef>
            </a:pP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Allows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imagination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production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unlimited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shapes,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curves,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bent</a:t>
            </a:r>
            <a:r>
              <a:rPr dirty="0" sz="8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designs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7299" y="5575413"/>
            <a:ext cx="2851785" cy="894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900" spc="-30" b="1">
                <a:solidFill>
                  <a:srgbClr val="1D1848"/>
                </a:solidFill>
                <a:latin typeface="Arial"/>
                <a:cs typeface="Arial"/>
              </a:rPr>
              <a:t>Facing</a:t>
            </a:r>
            <a:r>
              <a:rPr dirty="0" sz="1900" spc="-8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65" b="1">
                <a:solidFill>
                  <a:srgbClr val="1D1848"/>
                </a:solidFill>
                <a:latin typeface="Arial"/>
                <a:cs typeface="Arial"/>
              </a:rPr>
              <a:t>the</a:t>
            </a:r>
            <a:r>
              <a:rPr dirty="0" sz="1900" spc="-7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Challenges</a:t>
            </a:r>
            <a:r>
              <a:rPr dirty="0" sz="1900" spc="50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of</a:t>
            </a:r>
            <a:r>
              <a:rPr dirty="0" sz="1900" spc="1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Extreme</a:t>
            </a:r>
            <a:r>
              <a:rPr dirty="0" sz="1900" spc="1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Temperature Regions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41007" y="1691740"/>
            <a:ext cx="1873250" cy="9000490"/>
            <a:chOff x="441007" y="1691740"/>
            <a:chExt cx="1873250" cy="9000490"/>
          </a:xfrm>
        </p:grpSpPr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007" y="8997559"/>
              <a:ext cx="1868648" cy="169444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2521" y="1691740"/>
              <a:ext cx="1702912" cy="247292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826606" y="3702792"/>
              <a:ext cx="482600" cy="0"/>
            </a:xfrm>
            <a:custGeom>
              <a:avLst/>
              <a:gdLst/>
              <a:ahLst/>
              <a:cxnLst/>
              <a:rect l="l" t="t" r="r" b="b"/>
              <a:pathLst>
                <a:path w="482600" h="0">
                  <a:moveTo>
                    <a:pt x="0" y="0"/>
                  </a:moveTo>
                  <a:lnTo>
                    <a:pt x="482231" y="0"/>
                  </a:lnTo>
                </a:path>
              </a:pathLst>
            </a:custGeom>
            <a:ln w="10071">
              <a:solidFill>
                <a:srgbClr val="BEC4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806464" y="3682647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20142" y="0"/>
                  </a:moveTo>
                  <a:lnTo>
                    <a:pt x="12301" y="1582"/>
                  </a:lnTo>
                  <a:lnTo>
                    <a:pt x="5899" y="5899"/>
                  </a:lnTo>
                  <a:lnTo>
                    <a:pt x="1582" y="12301"/>
                  </a:lnTo>
                  <a:lnTo>
                    <a:pt x="0" y="20142"/>
                  </a:lnTo>
                  <a:lnTo>
                    <a:pt x="1582" y="27982"/>
                  </a:lnTo>
                  <a:lnTo>
                    <a:pt x="5899" y="34385"/>
                  </a:lnTo>
                  <a:lnTo>
                    <a:pt x="12301" y="38701"/>
                  </a:lnTo>
                  <a:lnTo>
                    <a:pt x="20142" y="40284"/>
                  </a:lnTo>
                  <a:lnTo>
                    <a:pt x="27982" y="38701"/>
                  </a:lnTo>
                  <a:lnTo>
                    <a:pt x="34385" y="34385"/>
                  </a:lnTo>
                  <a:lnTo>
                    <a:pt x="38701" y="27982"/>
                  </a:lnTo>
                  <a:lnTo>
                    <a:pt x="40284" y="20142"/>
                  </a:lnTo>
                  <a:lnTo>
                    <a:pt x="38701" y="12301"/>
                  </a:lnTo>
                  <a:lnTo>
                    <a:pt x="34385" y="5899"/>
                  </a:lnTo>
                  <a:lnTo>
                    <a:pt x="27982" y="1582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BEC4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826606" y="3868585"/>
              <a:ext cx="482600" cy="0"/>
            </a:xfrm>
            <a:custGeom>
              <a:avLst/>
              <a:gdLst/>
              <a:ahLst/>
              <a:cxnLst/>
              <a:rect l="l" t="t" r="r" b="b"/>
              <a:pathLst>
                <a:path w="482600" h="0">
                  <a:moveTo>
                    <a:pt x="0" y="0"/>
                  </a:moveTo>
                  <a:lnTo>
                    <a:pt x="482231" y="0"/>
                  </a:lnTo>
                </a:path>
              </a:pathLst>
            </a:custGeom>
            <a:ln w="10071">
              <a:solidFill>
                <a:srgbClr val="BEC4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806464" y="3848440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20142" y="0"/>
                  </a:moveTo>
                  <a:lnTo>
                    <a:pt x="12301" y="1582"/>
                  </a:lnTo>
                  <a:lnTo>
                    <a:pt x="5899" y="5899"/>
                  </a:lnTo>
                  <a:lnTo>
                    <a:pt x="1582" y="12301"/>
                  </a:lnTo>
                  <a:lnTo>
                    <a:pt x="0" y="20142"/>
                  </a:lnTo>
                  <a:lnTo>
                    <a:pt x="1582" y="27982"/>
                  </a:lnTo>
                  <a:lnTo>
                    <a:pt x="5899" y="34385"/>
                  </a:lnTo>
                  <a:lnTo>
                    <a:pt x="12301" y="38701"/>
                  </a:lnTo>
                  <a:lnTo>
                    <a:pt x="20142" y="40284"/>
                  </a:lnTo>
                  <a:lnTo>
                    <a:pt x="27982" y="38701"/>
                  </a:lnTo>
                  <a:lnTo>
                    <a:pt x="34385" y="34385"/>
                  </a:lnTo>
                  <a:lnTo>
                    <a:pt x="38701" y="27982"/>
                  </a:lnTo>
                  <a:lnTo>
                    <a:pt x="40284" y="20142"/>
                  </a:lnTo>
                  <a:lnTo>
                    <a:pt x="38701" y="12301"/>
                  </a:lnTo>
                  <a:lnTo>
                    <a:pt x="34385" y="5899"/>
                  </a:lnTo>
                  <a:lnTo>
                    <a:pt x="27982" y="1582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BEC4C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2357037" y="3637725"/>
            <a:ext cx="724535" cy="2882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10">
                <a:solidFill>
                  <a:srgbClr val="231F20"/>
                </a:solidFill>
                <a:latin typeface="Arial"/>
                <a:cs typeface="Arial"/>
              </a:rPr>
              <a:t>Ködispace</a:t>
            </a:r>
            <a:r>
              <a:rPr dirty="0" sz="6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4SG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600" spc="20">
                <a:solidFill>
                  <a:srgbClr val="231F20"/>
                </a:solidFill>
                <a:latin typeface="Arial"/>
                <a:cs typeface="Arial"/>
              </a:rPr>
              <a:t>Secondary</a:t>
            </a:r>
            <a:r>
              <a:rPr dirty="0" sz="6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Sealant</a:t>
            </a:r>
            <a:endParaRPr sz="6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0" y="3314856"/>
            <a:ext cx="1229360" cy="1054100"/>
          </a:xfrm>
          <a:custGeom>
            <a:avLst/>
            <a:gdLst/>
            <a:ahLst/>
            <a:cxnLst/>
            <a:rect l="l" t="t" r="r" b="b"/>
            <a:pathLst>
              <a:path w="1229360" h="1054100">
                <a:moveTo>
                  <a:pt x="981561" y="0"/>
                </a:moveTo>
                <a:lnTo>
                  <a:pt x="0" y="0"/>
                </a:lnTo>
                <a:lnTo>
                  <a:pt x="0" y="1053757"/>
                </a:lnTo>
                <a:lnTo>
                  <a:pt x="1229236" y="1053757"/>
                </a:lnTo>
                <a:lnTo>
                  <a:pt x="1229236" y="220967"/>
                </a:lnTo>
                <a:lnTo>
                  <a:pt x="1225775" y="176435"/>
                </a:lnTo>
                <a:lnTo>
                  <a:pt x="1215158" y="134957"/>
                </a:lnTo>
                <a:lnTo>
                  <a:pt x="1197035" y="97423"/>
                </a:lnTo>
                <a:lnTo>
                  <a:pt x="1171054" y="64720"/>
                </a:lnTo>
                <a:lnTo>
                  <a:pt x="1136867" y="37738"/>
                </a:lnTo>
                <a:lnTo>
                  <a:pt x="1094123" y="17365"/>
                </a:lnTo>
                <a:lnTo>
                  <a:pt x="1042471" y="4489"/>
                </a:lnTo>
                <a:lnTo>
                  <a:pt x="981561" y="0"/>
                </a:lnTo>
                <a:close/>
              </a:path>
            </a:pathLst>
          </a:custGeom>
          <a:solidFill>
            <a:srgbClr val="BEC4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442678" y="3355102"/>
            <a:ext cx="713105" cy="95821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850" spc="-10">
                <a:solidFill>
                  <a:srgbClr val="231F20"/>
                </a:solidFill>
                <a:latin typeface="Arial"/>
                <a:cs typeface="Arial"/>
              </a:rPr>
              <a:t>Certifications</a:t>
            </a:r>
            <a:endParaRPr sz="850">
              <a:latin typeface="Arial"/>
              <a:cs typeface="Arial"/>
            </a:endParaRPr>
          </a:p>
          <a:p>
            <a:pPr marL="62230" indent="-49530">
              <a:lnSpc>
                <a:spcPct val="100000"/>
              </a:lnSpc>
              <a:spcBef>
                <a:spcPts val="185"/>
              </a:spcBef>
              <a:buChar char="•"/>
              <a:tabLst>
                <a:tab pos="62230" algn="l"/>
              </a:tabLst>
            </a:pP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1279</a:t>
            </a:r>
            <a:endParaRPr sz="600">
              <a:latin typeface="Arial"/>
              <a:cs typeface="Arial"/>
            </a:endParaRPr>
          </a:p>
          <a:p>
            <a:pPr marL="62230" indent="-49530">
              <a:lnSpc>
                <a:spcPct val="100000"/>
              </a:lnSpc>
              <a:spcBef>
                <a:spcPts val="229"/>
              </a:spcBef>
              <a:buChar char="•"/>
              <a:tabLst>
                <a:tab pos="62230" algn="l"/>
              </a:tabLst>
            </a:pP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CEKAL</a:t>
            </a:r>
            <a:endParaRPr sz="600">
              <a:latin typeface="Arial"/>
              <a:cs typeface="Arial"/>
            </a:endParaRPr>
          </a:p>
          <a:p>
            <a:pPr marL="62230" indent="-49530">
              <a:lnSpc>
                <a:spcPct val="100000"/>
              </a:lnSpc>
              <a:spcBef>
                <a:spcPts val="229"/>
              </a:spcBef>
              <a:buChar char="•"/>
              <a:tabLst>
                <a:tab pos="62230" algn="l"/>
              </a:tabLst>
            </a:pP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RAL</a:t>
            </a:r>
            <a:r>
              <a:rPr dirty="0" sz="6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520/2-</a:t>
            </a:r>
            <a:r>
              <a:rPr dirty="0" sz="600" spc="-5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  <a:p>
            <a:pPr marL="62230" indent="-49530">
              <a:lnSpc>
                <a:spcPct val="100000"/>
              </a:lnSpc>
              <a:spcBef>
                <a:spcPts val="229"/>
              </a:spcBef>
              <a:buChar char="•"/>
              <a:tabLst>
                <a:tab pos="62230" algn="l"/>
              </a:tabLst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ASTM</a:t>
            </a:r>
            <a:r>
              <a:rPr dirty="0" sz="600" spc="-10">
                <a:solidFill>
                  <a:srgbClr val="231F20"/>
                </a:solidFill>
                <a:latin typeface="Arial"/>
                <a:cs typeface="Arial"/>
              </a:rPr>
              <a:t> E2190</a:t>
            </a:r>
            <a:endParaRPr sz="600">
              <a:latin typeface="Arial"/>
              <a:cs typeface="Arial"/>
            </a:endParaRPr>
          </a:p>
          <a:p>
            <a:pPr marL="62230" indent="-49530">
              <a:lnSpc>
                <a:spcPct val="100000"/>
              </a:lnSpc>
              <a:spcBef>
                <a:spcPts val="235"/>
              </a:spcBef>
              <a:buChar char="•"/>
              <a:tabLst>
                <a:tab pos="62230" algn="l"/>
              </a:tabLst>
            </a:pPr>
            <a:r>
              <a:rPr dirty="0" sz="600">
                <a:solidFill>
                  <a:srgbClr val="231F20"/>
                </a:solidFill>
                <a:latin typeface="Arial"/>
                <a:cs typeface="Arial"/>
              </a:rPr>
              <a:t>CGSB-</a:t>
            </a:r>
            <a:r>
              <a:rPr dirty="0" sz="600" spc="-20">
                <a:solidFill>
                  <a:srgbClr val="231F20"/>
                </a:solidFill>
                <a:latin typeface="Arial"/>
                <a:cs typeface="Arial"/>
              </a:rPr>
              <a:t>12.8</a:t>
            </a:r>
            <a:endParaRPr sz="600">
              <a:latin typeface="Arial"/>
              <a:cs typeface="Arial"/>
            </a:endParaRPr>
          </a:p>
          <a:p>
            <a:pPr marL="61594" marR="124460" indent="-49530">
              <a:lnSpc>
                <a:spcPct val="97600"/>
              </a:lnSpc>
              <a:spcBef>
                <a:spcPts val="250"/>
              </a:spcBef>
              <a:buChar char="•"/>
              <a:tabLst>
                <a:tab pos="66040" algn="l"/>
              </a:tabLst>
            </a:pPr>
            <a:r>
              <a:rPr dirty="0" sz="600" spc="-25">
                <a:solidFill>
                  <a:srgbClr val="231F20"/>
                </a:solidFill>
                <a:latin typeface="Arial"/>
                <a:cs typeface="Arial"/>
              </a:rPr>
              <a:t>EPD</a:t>
            </a:r>
            <a:r>
              <a:rPr dirty="0" sz="600" spc="-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400" spc="-10">
                <a:solidFill>
                  <a:srgbClr val="231F20"/>
                </a:solidFill>
                <a:latin typeface="Arial"/>
                <a:cs typeface="Arial"/>
              </a:rPr>
              <a:t>(SmartEPD-</a:t>
            </a:r>
            <a:r>
              <a:rPr dirty="0" sz="400" spc="-1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dirty="0" sz="400">
                <a:solidFill>
                  <a:srgbClr val="231F20"/>
                </a:solidFill>
                <a:latin typeface="Arial"/>
                <a:cs typeface="Arial"/>
              </a:rPr>
              <a:t>2024-030-0154-</a:t>
            </a:r>
            <a:r>
              <a:rPr dirty="0" sz="400" spc="-25">
                <a:solidFill>
                  <a:srgbClr val="231F20"/>
                </a:solidFill>
                <a:latin typeface="Arial"/>
                <a:cs typeface="Arial"/>
              </a:rPr>
              <a:t>01)</a:t>
            </a:r>
            <a:endParaRPr sz="4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847054" y="2184732"/>
            <a:ext cx="1737995" cy="1624330"/>
            <a:chOff x="1847054" y="2184732"/>
            <a:chExt cx="1737995" cy="1624330"/>
          </a:xfrm>
        </p:grpSpPr>
        <p:sp>
          <p:nvSpPr>
            <p:cNvPr id="40" name="object 40"/>
            <p:cNvSpPr/>
            <p:nvPr/>
          </p:nvSpPr>
          <p:spPr>
            <a:xfrm>
              <a:off x="1854039" y="2673087"/>
              <a:ext cx="1265555" cy="1129030"/>
            </a:xfrm>
            <a:custGeom>
              <a:avLst/>
              <a:gdLst/>
              <a:ahLst/>
              <a:cxnLst/>
              <a:rect l="l" t="t" r="r" b="b"/>
              <a:pathLst>
                <a:path w="1265555" h="1129029">
                  <a:moveTo>
                    <a:pt x="466217" y="0"/>
                  </a:moveTo>
                  <a:lnTo>
                    <a:pt x="0" y="1128445"/>
                  </a:lnTo>
                  <a:lnTo>
                    <a:pt x="1265453" y="582307"/>
                  </a:lnTo>
                  <a:lnTo>
                    <a:pt x="466217" y="0"/>
                  </a:lnTo>
                  <a:close/>
                </a:path>
              </a:pathLst>
            </a:custGeom>
            <a:solidFill>
              <a:srgbClr val="BEC4CC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854039" y="2673087"/>
              <a:ext cx="1265555" cy="1129030"/>
            </a:xfrm>
            <a:custGeom>
              <a:avLst/>
              <a:gdLst/>
              <a:ahLst/>
              <a:cxnLst/>
              <a:rect l="l" t="t" r="r" b="b"/>
              <a:pathLst>
                <a:path w="1265555" h="1129029">
                  <a:moveTo>
                    <a:pt x="0" y="1128445"/>
                  </a:moveTo>
                  <a:lnTo>
                    <a:pt x="466217" y="0"/>
                  </a:lnTo>
                  <a:lnTo>
                    <a:pt x="1265453" y="582307"/>
                  </a:lnTo>
                  <a:lnTo>
                    <a:pt x="0" y="1128445"/>
                  </a:lnTo>
                  <a:close/>
                </a:path>
              </a:pathLst>
            </a:custGeom>
            <a:ln w="13423">
              <a:solidFill>
                <a:srgbClr val="BEC4C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02255" y="2190762"/>
              <a:ext cx="1142517" cy="114251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302255" y="2190765"/>
              <a:ext cx="1143000" cy="1143000"/>
            </a:xfrm>
            <a:custGeom>
              <a:avLst/>
              <a:gdLst/>
              <a:ahLst/>
              <a:cxnLst/>
              <a:rect l="l" t="t" r="r" b="b"/>
              <a:pathLst>
                <a:path w="1143000" h="1143000">
                  <a:moveTo>
                    <a:pt x="571258" y="1142517"/>
                  </a:moveTo>
                  <a:lnTo>
                    <a:pt x="618110" y="1140623"/>
                  </a:lnTo>
                  <a:lnTo>
                    <a:pt x="663918" y="1135040"/>
                  </a:lnTo>
                  <a:lnTo>
                    <a:pt x="708537" y="1125914"/>
                  </a:lnTo>
                  <a:lnTo>
                    <a:pt x="751819" y="1113393"/>
                  </a:lnTo>
                  <a:lnTo>
                    <a:pt x="793616" y="1097624"/>
                  </a:lnTo>
                  <a:lnTo>
                    <a:pt x="833783" y="1078753"/>
                  </a:lnTo>
                  <a:lnTo>
                    <a:pt x="872171" y="1056928"/>
                  </a:lnTo>
                  <a:lnTo>
                    <a:pt x="908634" y="1032296"/>
                  </a:lnTo>
                  <a:lnTo>
                    <a:pt x="943026" y="1005003"/>
                  </a:lnTo>
                  <a:lnTo>
                    <a:pt x="975198" y="975198"/>
                  </a:lnTo>
                  <a:lnTo>
                    <a:pt x="1005003" y="943026"/>
                  </a:lnTo>
                  <a:lnTo>
                    <a:pt x="1032296" y="908634"/>
                  </a:lnTo>
                  <a:lnTo>
                    <a:pt x="1056928" y="872171"/>
                  </a:lnTo>
                  <a:lnTo>
                    <a:pt x="1078753" y="833783"/>
                  </a:lnTo>
                  <a:lnTo>
                    <a:pt x="1097624" y="793616"/>
                  </a:lnTo>
                  <a:lnTo>
                    <a:pt x="1113393" y="751819"/>
                  </a:lnTo>
                  <a:lnTo>
                    <a:pt x="1125914" y="708537"/>
                  </a:lnTo>
                  <a:lnTo>
                    <a:pt x="1135040" y="663918"/>
                  </a:lnTo>
                  <a:lnTo>
                    <a:pt x="1140623" y="618110"/>
                  </a:lnTo>
                  <a:lnTo>
                    <a:pt x="1142517" y="571258"/>
                  </a:lnTo>
                  <a:lnTo>
                    <a:pt x="1140623" y="524407"/>
                  </a:lnTo>
                  <a:lnTo>
                    <a:pt x="1135040" y="478598"/>
                  </a:lnTo>
                  <a:lnTo>
                    <a:pt x="1125914" y="433979"/>
                  </a:lnTo>
                  <a:lnTo>
                    <a:pt x="1113393" y="390698"/>
                  </a:lnTo>
                  <a:lnTo>
                    <a:pt x="1097624" y="348900"/>
                  </a:lnTo>
                  <a:lnTo>
                    <a:pt x="1078753" y="308734"/>
                  </a:lnTo>
                  <a:lnTo>
                    <a:pt x="1056928" y="270345"/>
                  </a:lnTo>
                  <a:lnTo>
                    <a:pt x="1032296" y="233882"/>
                  </a:lnTo>
                  <a:lnTo>
                    <a:pt x="1005003" y="199491"/>
                  </a:lnTo>
                  <a:lnTo>
                    <a:pt x="975198" y="167319"/>
                  </a:lnTo>
                  <a:lnTo>
                    <a:pt x="943026" y="137513"/>
                  </a:lnTo>
                  <a:lnTo>
                    <a:pt x="908634" y="110220"/>
                  </a:lnTo>
                  <a:lnTo>
                    <a:pt x="872171" y="85588"/>
                  </a:lnTo>
                  <a:lnTo>
                    <a:pt x="833783" y="63763"/>
                  </a:lnTo>
                  <a:lnTo>
                    <a:pt x="793616" y="44892"/>
                  </a:lnTo>
                  <a:lnTo>
                    <a:pt x="751819" y="29123"/>
                  </a:lnTo>
                  <a:lnTo>
                    <a:pt x="708537" y="16602"/>
                  </a:lnTo>
                  <a:lnTo>
                    <a:pt x="663918" y="7476"/>
                  </a:lnTo>
                  <a:lnTo>
                    <a:pt x="618110" y="1893"/>
                  </a:lnTo>
                  <a:lnTo>
                    <a:pt x="571258" y="0"/>
                  </a:lnTo>
                  <a:lnTo>
                    <a:pt x="524407" y="1893"/>
                  </a:lnTo>
                  <a:lnTo>
                    <a:pt x="478598" y="7476"/>
                  </a:lnTo>
                  <a:lnTo>
                    <a:pt x="433979" y="16602"/>
                  </a:lnTo>
                  <a:lnTo>
                    <a:pt x="390698" y="29123"/>
                  </a:lnTo>
                  <a:lnTo>
                    <a:pt x="348900" y="44892"/>
                  </a:lnTo>
                  <a:lnTo>
                    <a:pt x="308734" y="63763"/>
                  </a:lnTo>
                  <a:lnTo>
                    <a:pt x="270345" y="85588"/>
                  </a:lnTo>
                  <a:lnTo>
                    <a:pt x="233882" y="110220"/>
                  </a:lnTo>
                  <a:lnTo>
                    <a:pt x="199491" y="137513"/>
                  </a:lnTo>
                  <a:lnTo>
                    <a:pt x="167319" y="167319"/>
                  </a:lnTo>
                  <a:lnTo>
                    <a:pt x="137513" y="199491"/>
                  </a:lnTo>
                  <a:lnTo>
                    <a:pt x="110220" y="233882"/>
                  </a:lnTo>
                  <a:lnTo>
                    <a:pt x="85588" y="270345"/>
                  </a:lnTo>
                  <a:lnTo>
                    <a:pt x="63763" y="308734"/>
                  </a:lnTo>
                  <a:lnTo>
                    <a:pt x="44892" y="348900"/>
                  </a:lnTo>
                  <a:lnTo>
                    <a:pt x="29123" y="390698"/>
                  </a:lnTo>
                  <a:lnTo>
                    <a:pt x="16602" y="433979"/>
                  </a:lnTo>
                  <a:lnTo>
                    <a:pt x="7476" y="478598"/>
                  </a:lnTo>
                  <a:lnTo>
                    <a:pt x="1893" y="524407"/>
                  </a:lnTo>
                  <a:lnTo>
                    <a:pt x="0" y="571258"/>
                  </a:lnTo>
                  <a:lnTo>
                    <a:pt x="1893" y="618110"/>
                  </a:lnTo>
                  <a:lnTo>
                    <a:pt x="7476" y="663918"/>
                  </a:lnTo>
                  <a:lnTo>
                    <a:pt x="16602" y="708537"/>
                  </a:lnTo>
                  <a:lnTo>
                    <a:pt x="29123" y="751819"/>
                  </a:lnTo>
                  <a:lnTo>
                    <a:pt x="44892" y="793616"/>
                  </a:lnTo>
                  <a:lnTo>
                    <a:pt x="63763" y="833783"/>
                  </a:lnTo>
                  <a:lnTo>
                    <a:pt x="85588" y="872171"/>
                  </a:lnTo>
                  <a:lnTo>
                    <a:pt x="110220" y="908634"/>
                  </a:lnTo>
                  <a:lnTo>
                    <a:pt x="137513" y="943026"/>
                  </a:lnTo>
                  <a:lnTo>
                    <a:pt x="167319" y="975198"/>
                  </a:lnTo>
                  <a:lnTo>
                    <a:pt x="199491" y="1005003"/>
                  </a:lnTo>
                  <a:lnTo>
                    <a:pt x="233882" y="1032296"/>
                  </a:lnTo>
                  <a:lnTo>
                    <a:pt x="270345" y="1056928"/>
                  </a:lnTo>
                  <a:lnTo>
                    <a:pt x="308734" y="1078753"/>
                  </a:lnTo>
                  <a:lnTo>
                    <a:pt x="348900" y="1097624"/>
                  </a:lnTo>
                  <a:lnTo>
                    <a:pt x="390698" y="1113393"/>
                  </a:lnTo>
                  <a:lnTo>
                    <a:pt x="433979" y="1125914"/>
                  </a:lnTo>
                  <a:lnTo>
                    <a:pt x="478598" y="1135040"/>
                  </a:lnTo>
                  <a:lnTo>
                    <a:pt x="524407" y="1140623"/>
                  </a:lnTo>
                  <a:lnTo>
                    <a:pt x="571258" y="1142517"/>
                  </a:lnTo>
                  <a:close/>
                </a:path>
              </a:pathLst>
            </a:custGeom>
            <a:ln w="11582">
              <a:solidFill>
                <a:srgbClr val="BEC4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3188216" y="2901397"/>
              <a:ext cx="129539" cy="0"/>
            </a:xfrm>
            <a:custGeom>
              <a:avLst/>
              <a:gdLst/>
              <a:ahLst/>
              <a:cxnLst/>
              <a:rect l="l" t="t" r="r" b="b"/>
              <a:pathLst>
                <a:path w="129539" h="0">
                  <a:moveTo>
                    <a:pt x="0" y="0"/>
                  </a:moveTo>
                  <a:lnTo>
                    <a:pt x="129366" y="0"/>
                  </a:lnTo>
                </a:path>
              </a:pathLst>
            </a:custGeom>
            <a:ln w="10071">
              <a:solidFill>
                <a:srgbClr val="BEC4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168074" y="2881253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20142" y="0"/>
                  </a:moveTo>
                  <a:lnTo>
                    <a:pt x="12301" y="1582"/>
                  </a:lnTo>
                  <a:lnTo>
                    <a:pt x="5899" y="5899"/>
                  </a:lnTo>
                  <a:lnTo>
                    <a:pt x="1582" y="12301"/>
                  </a:lnTo>
                  <a:lnTo>
                    <a:pt x="0" y="20142"/>
                  </a:lnTo>
                  <a:lnTo>
                    <a:pt x="1582" y="27982"/>
                  </a:lnTo>
                  <a:lnTo>
                    <a:pt x="5899" y="34385"/>
                  </a:lnTo>
                  <a:lnTo>
                    <a:pt x="12301" y="38701"/>
                  </a:lnTo>
                  <a:lnTo>
                    <a:pt x="20142" y="40284"/>
                  </a:lnTo>
                  <a:lnTo>
                    <a:pt x="27982" y="38701"/>
                  </a:lnTo>
                  <a:lnTo>
                    <a:pt x="34385" y="34385"/>
                  </a:lnTo>
                  <a:lnTo>
                    <a:pt x="38701" y="27982"/>
                  </a:lnTo>
                  <a:lnTo>
                    <a:pt x="40284" y="20142"/>
                  </a:lnTo>
                  <a:lnTo>
                    <a:pt x="38701" y="12301"/>
                  </a:lnTo>
                  <a:lnTo>
                    <a:pt x="34385" y="5899"/>
                  </a:lnTo>
                  <a:lnTo>
                    <a:pt x="27982" y="1582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BEC4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3317582" y="2822397"/>
              <a:ext cx="267335" cy="158115"/>
            </a:xfrm>
            <a:custGeom>
              <a:avLst/>
              <a:gdLst/>
              <a:ahLst/>
              <a:cxnLst/>
              <a:rect l="l" t="t" r="r" b="b"/>
              <a:pathLst>
                <a:path w="267335" h="158114">
                  <a:moveTo>
                    <a:pt x="266890" y="0"/>
                  </a:moveTo>
                  <a:lnTo>
                    <a:pt x="0" y="0"/>
                  </a:lnTo>
                  <a:lnTo>
                    <a:pt x="0" y="158000"/>
                  </a:lnTo>
                  <a:lnTo>
                    <a:pt x="266890" y="158000"/>
                  </a:lnTo>
                  <a:lnTo>
                    <a:pt x="266890" y="0"/>
                  </a:lnTo>
                  <a:close/>
                </a:path>
              </a:pathLst>
            </a:custGeom>
            <a:solidFill>
              <a:srgbClr val="1D184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3336466" y="2834777"/>
            <a:ext cx="22923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20">
                <a:solidFill>
                  <a:srgbClr val="FFFFFF"/>
                </a:solidFill>
                <a:latin typeface="Arial"/>
                <a:cs typeface="Arial"/>
              </a:rPr>
              <a:t>Glass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2125395" y="2822397"/>
            <a:ext cx="440690" cy="158115"/>
            <a:chOff x="2125395" y="2822397"/>
            <a:chExt cx="440690" cy="158115"/>
          </a:xfrm>
        </p:grpSpPr>
        <p:sp>
          <p:nvSpPr>
            <p:cNvPr id="49" name="object 49"/>
            <p:cNvSpPr/>
            <p:nvPr/>
          </p:nvSpPr>
          <p:spPr>
            <a:xfrm>
              <a:off x="2392286" y="2901397"/>
              <a:ext cx="153670" cy="0"/>
            </a:xfrm>
            <a:custGeom>
              <a:avLst/>
              <a:gdLst/>
              <a:ahLst/>
              <a:cxnLst/>
              <a:rect l="l" t="t" r="r" b="b"/>
              <a:pathLst>
                <a:path w="153669" h="0">
                  <a:moveTo>
                    <a:pt x="0" y="0"/>
                  </a:moveTo>
                  <a:lnTo>
                    <a:pt x="153628" y="0"/>
                  </a:lnTo>
                </a:path>
              </a:pathLst>
            </a:custGeom>
            <a:ln w="10071">
              <a:solidFill>
                <a:srgbClr val="BEC4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525772" y="2881257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20142" y="0"/>
                  </a:moveTo>
                  <a:lnTo>
                    <a:pt x="12301" y="1582"/>
                  </a:lnTo>
                  <a:lnTo>
                    <a:pt x="5899" y="5899"/>
                  </a:lnTo>
                  <a:lnTo>
                    <a:pt x="1582" y="12301"/>
                  </a:lnTo>
                  <a:lnTo>
                    <a:pt x="0" y="20142"/>
                  </a:lnTo>
                  <a:lnTo>
                    <a:pt x="1582" y="27982"/>
                  </a:lnTo>
                  <a:lnTo>
                    <a:pt x="5899" y="34385"/>
                  </a:lnTo>
                  <a:lnTo>
                    <a:pt x="12301" y="38701"/>
                  </a:lnTo>
                  <a:lnTo>
                    <a:pt x="20142" y="40284"/>
                  </a:lnTo>
                  <a:lnTo>
                    <a:pt x="27982" y="38701"/>
                  </a:lnTo>
                  <a:lnTo>
                    <a:pt x="34385" y="34385"/>
                  </a:lnTo>
                  <a:lnTo>
                    <a:pt x="38701" y="27982"/>
                  </a:lnTo>
                  <a:lnTo>
                    <a:pt x="40284" y="20142"/>
                  </a:lnTo>
                  <a:lnTo>
                    <a:pt x="38701" y="12301"/>
                  </a:lnTo>
                  <a:lnTo>
                    <a:pt x="34385" y="5899"/>
                  </a:lnTo>
                  <a:lnTo>
                    <a:pt x="27982" y="1582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BEC4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2125395" y="2822397"/>
              <a:ext cx="267335" cy="158115"/>
            </a:xfrm>
            <a:custGeom>
              <a:avLst/>
              <a:gdLst/>
              <a:ahLst/>
              <a:cxnLst/>
              <a:rect l="l" t="t" r="r" b="b"/>
              <a:pathLst>
                <a:path w="267335" h="158114">
                  <a:moveTo>
                    <a:pt x="266890" y="0"/>
                  </a:moveTo>
                  <a:lnTo>
                    <a:pt x="0" y="0"/>
                  </a:lnTo>
                  <a:lnTo>
                    <a:pt x="0" y="158000"/>
                  </a:lnTo>
                  <a:lnTo>
                    <a:pt x="266890" y="158000"/>
                  </a:lnTo>
                  <a:lnTo>
                    <a:pt x="266890" y="0"/>
                  </a:lnTo>
                  <a:close/>
                </a:path>
              </a:pathLst>
            </a:custGeom>
            <a:solidFill>
              <a:srgbClr val="1D184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2144281" y="2834777"/>
            <a:ext cx="22923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20">
                <a:solidFill>
                  <a:srgbClr val="FFFFFF"/>
                </a:solidFill>
                <a:latin typeface="Arial"/>
                <a:cs typeface="Arial"/>
              </a:rPr>
              <a:t>Glass</a:t>
            </a:r>
            <a:endParaRPr sz="6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526804" y="2508224"/>
            <a:ext cx="668020" cy="158115"/>
          </a:xfrm>
          <a:prstGeom prst="rect">
            <a:avLst/>
          </a:prstGeom>
          <a:solidFill>
            <a:srgbClr val="1D1848"/>
          </a:solidFill>
        </p:spPr>
        <p:txBody>
          <a:bodyPr wrap="square" lIns="0" tIns="29209" rIns="0" bIns="0" rtlCol="0" vert="horz">
            <a:spAutoFit/>
          </a:bodyPr>
          <a:lstStyle/>
          <a:p>
            <a:pPr marL="48260">
              <a:lnSpc>
                <a:spcPct val="100000"/>
              </a:lnSpc>
              <a:spcBef>
                <a:spcPts val="229"/>
              </a:spcBef>
            </a:pPr>
            <a:r>
              <a:rPr dirty="0" sz="600" spc="10">
                <a:solidFill>
                  <a:srgbClr val="FFFFFF"/>
                </a:solidFill>
                <a:latin typeface="Arial"/>
                <a:cs typeface="Arial"/>
              </a:rPr>
              <a:t>Ködispace</a:t>
            </a:r>
            <a:r>
              <a:rPr dirty="0" sz="6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25">
                <a:solidFill>
                  <a:srgbClr val="FFFFFF"/>
                </a:solidFill>
                <a:latin typeface="Arial"/>
                <a:cs typeface="Arial"/>
              </a:rPr>
              <a:t>4SG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840553" y="2661139"/>
            <a:ext cx="53340" cy="624205"/>
            <a:chOff x="2840553" y="2661139"/>
            <a:chExt cx="53340" cy="624205"/>
          </a:xfrm>
        </p:grpSpPr>
        <p:sp>
          <p:nvSpPr>
            <p:cNvPr id="55" name="object 55"/>
            <p:cNvSpPr/>
            <p:nvPr/>
          </p:nvSpPr>
          <p:spPr>
            <a:xfrm>
              <a:off x="2860697" y="2666219"/>
              <a:ext cx="0" cy="246379"/>
            </a:xfrm>
            <a:custGeom>
              <a:avLst/>
              <a:gdLst/>
              <a:ahLst/>
              <a:cxnLst/>
              <a:rect l="l" t="t" r="r" b="b"/>
              <a:pathLst>
                <a:path w="0" h="246380">
                  <a:moveTo>
                    <a:pt x="0" y="246024"/>
                  </a:moveTo>
                  <a:lnTo>
                    <a:pt x="0" y="0"/>
                  </a:lnTo>
                </a:path>
              </a:pathLst>
            </a:custGeom>
            <a:ln w="10071">
              <a:solidFill>
                <a:srgbClr val="BEC4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2840553" y="2892101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20142" y="0"/>
                  </a:moveTo>
                  <a:lnTo>
                    <a:pt x="12301" y="1582"/>
                  </a:lnTo>
                  <a:lnTo>
                    <a:pt x="5899" y="5899"/>
                  </a:lnTo>
                  <a:lnTo>
                    <a:pt x="1582" y="12301"/>
                  </a:lnTo>
                  <a:lnTo>
                    <a:pt x="0" y="20142"/>
                  </a:lnTo>
                  <a:lnTo>
                    <a:pt x="1582" y="27982"/>
                  </a:lnTo>
                  <a:lnTo>
                    <a:pt x="5899" y="34385"/>
                  </a:lnTo>
                  <a:lnTo>
                    <a:pt x="12301" y="38701"/>
                  </a:lnTo>
                  <a:lnTo>
                    <a:pt x="20142" y="40284"/>
                  </a:lnTo>
                  <a:lnTo>
                    <a:pt x="27982" y="38701"/>
                  </a:lnTo>
                  <a:lnTo>
                    <a:pt x="34385" y="34385"/>
                  </a:lnTo>
                  <a:lnTo>
                    <a:pt x="38701" y="27982"/>
                  </a:lnTo>
                  <a:lnTo>
                    <a:pt x="40284" y="20142"/>
                  </a:lnTo>
                  <a:lnTo>
                    <a:pt x="38701" y="12301"/>
                  </a:lnTo>
                  <a:lnTo>
                    <a:pt x="34385" y="5899"/>
                  </a:lnTo>
                  <a:lnTo>
                    <a:pt x="27982" y="1582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BEC4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2873514" y="3134145"/>
              <a:ext cx="0" cy="146050"/>
            </a:xfrm>
            <a:custGeom>
              <a:avLst/>
              <a:gdLst/>
              <a:ahLst/>
              <a:cxnLst/>
              <a:rect l="l" t="t" r="r" b="b"/>
              <a:pathLst>
                <a:path w="0" h="146050">
                  <a:moveTo>
                    <a:pt x="0" y="0"/>
                  </a:moveTo>
                  <a:lnTo>
                    <a:pt x="0" y="145985"/>
                  </a:lnTo>
                </a:path>
              </a:pathLst>
            </a:custGeom>
            <a:ln w="10071">
              <a:solidFill>
                <a:srgbClr val="BEC4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2853375" y="3114003"/>
              <a:ext cx="40640" cy="40640"/>
            </a:xfrm>
            <a:custGeom>
              <a:avLst/>
              <a:gdLst/>
              <a:ahLst/>
              <a:cxnLst/>
              <a:rect l="l" t="t" r="r" b="b"/>
              <a:pathLst>
                <a:path w="40639" h="40639">
                  <a:moveTo>
                    <a:pt x="20142" y="0"/>
                  </a:moveTo>
                  <a:lnTo>
                    <a:pt x="12301" y="1582"/>
                  </a:lnTo>
                  <a:lnTo>
                    <a:pt x="5899" y="5899"/>
                  </a:lnTo>
                  <a:lnTo>
                    <a:pt x="1582" y="12301"/>
                  </a:lnTo>
                  <a:lnTo>
                    <a:pt x="0" y="20142"/>
                  </a:lnTo>
                  <a:lnTo>
                    <a:pt x="1582" y="27982"/>
                  </a:lnTo>
                  <a:lnTo>
                    <a:pt x="5899" y="34385"/>
                  </a:lnTo>
                  <a:lnTo>
                    <a:pt x="12301" y="38701"/>
                  </a:lnTo>
                  <a:lnTo>
                    <a:pt x="20142" y="40284"/>
                  </a:lnTo>
                  <a:lnTo>
                    <a:pt x="27982" y="38701"/>
                  </a:lnTo>
                  <a:lnTo>
                    <a:pt x="34385" y="34385"/>
                  </a:lnTo>
                  <a:lnTo>
                    <a:pt x="38701" y="27982"/>
                  </a:lnTo>
                  <a:lnTo>
                    <a:pt x="40284" y="20142"/>
                  </a:lnTo>
                  <a:lnTo>
                    <a:pt x="38701" y="12301"/>
                  </a:lnTo>
                  <a:lnTo>
                    <a:pt x="34385" y="5899"/>
                  </a:lnTo>
                  <a:lnTo>
                    <a:pt x="27982" y="1582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BEC4C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/>
          <p:cNvSpPr txBox="1"/>
          <p:nvPr/>
        </p:nvSpPr>
        <p:spPr>
          <a:xfrm>
            <a:off x="2539619" y="3280130"/>
            <a:ext cx="668020" cy="158115"/>
          </a:xfrm>
          <a:prstGeom prst="rect">
            <a:avLst/>
          </a:prstGeom>
          <a:solidFill>
            <a:srgbClr val="1D1848"/>
          </a:solidFill>
        </p:spPr>
        <p:txBody>
          <a:bodyPr wrap="square" lIns="0" tIns="29209" rIns="0" bIns="0" rtlCol="0" vert="horz">
            <a:spAutoFit/>
          </a:bodyPr>
          <a:lstStyle/>
          <a:p>
            <a:pPr marL="189230">
              <a:lnSpc>
                <a:spcPct val="100000"/>
              </a:lnSpc>
              <a:spcBef>
                <a:spcPts val="229"/>
              </a:spcBef>
            </a:pPr>
            <a:r>
              <a:rPr dirty="0" sz="600" spc="-10">
                <a:solidFill>
                  <a:srgbClr val="FFFFFF"/>
                </a:solidFill>
                <a:latin typeface="Arial"/>
                <a:cs typeface="Arial"/>
              </a:rPr>
              <a:t>Silicone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0" y="11303"/>
            <a:ext cx="7560309" cy="10680700"/>
            <a:chOff x="0" y="11303"/>
            <a:chExt cx="7560309" cy="10680700"/>
          </a:xfrm>
        </p:grpSpPr>
        <p:sp>
          <p:nvSpPr>
            <p:cNvPr id="61" name="object 61"/>
            <p:cNvSpPr/>
            <p:nvPr/>
          </p:nvSpPr>
          <p:spPr>
            <a:xfrm>
              <a:off x="0" y="11315"/>
              <a:ext cx="7560309" cy="10680700"/>
            </a:xfrm>
            <a:custGeom>
              <a:avLst/>
              <a:gdLst/>
              <a:ahLst/>
              <a:cxnLst/>
              <a:rect l="l" t="t" r="r" b="b"/>
              <a:pathLst>
                <a:path w="7560309" h="10680700">
                  <a:moveTo>
                    <a:pt x="480275" y="10680687"/>
                  </a:moveTo>
                  <a:lnTo>
                    <a:pt x="440080" y="10566400"/>
                  </a:lnTo>
                  <a:lnTo>
                    <a:pt x="221742" y="10566400"/>
                  </a:lnTo>
                  <a:lnTo>
                    <a:pt x="178587" y="10439400"/>
                  </a:lnTo>
                  <a:lnTo>
                    <a:pt x="7721" y="10439400"/>
                  </a:lnTo>
                  <a:lnTo>
                    <a:pt x="0" y="10426700"/>
                  </a:lnTo>
                  <a:lnTo>
                    <a:pt x="0" y="10680687"/>
                  </a:lnTo>
                  <a:lnTo>
                    <a:pt x="480275" y="10680687"/>
                  </a:lnTo>
                  <a:close/>
                </a:path>
                <a:path w="7560309" h="10680700">
                  <a:moveTo>
                    <a:pt x="7560005" y="10147300"/>
                  </a:moveTo>
                  <a:lnTo>
                    <a:pt x="7544194" y="10185400"/>
                  </a:lnTo>
                  <a:lnTo>
                    <a:pt x="7379500" y="10185400"/>
                  </a:lnTo>
                  <a:lnTo>
                    <a:pt x="7337844" y="10312400"/>
                  </a:lnTo>
                  <a:lnTo>
                    <a:pt x="7211720" y="10312400"/>
                  </a:lnTo>
                  <a:lnTo>
                    <a:pt x="7169302" y="10439400"/>
                  </a:lnTo>
                  <a:lnTo>
                    <a:pt x="6997840" y="10439400"/>
                  </a:lnTo>
                  <a:lnTo>
                    <a:pt x="6954545" y="10566400"/>
                  </a:lnTo>
                  <a:lnTo>
                    <a:pt x="6779641" y="10566400"/>
                  </a:lnTo>
                  <a:lnTo>
                    <a:pt x="6739471" y="10680687"/>
                  </a:lnTo>
                  <a:lnTo>
                    <a:pt x="7560005" y="10680687"/>
                  </a:lnTo>
                  <a:lnTo>
                    <a:pt x="7560005" y="10147300"/>
                  </a:lnTo>
                  <a:close/>
                </a:path>
                <a:path w="7560309" h="10680700">
                  <a:moveTo>
                    <a:pt x="7560005" y="3962400"/>
                  </a:moveTo>
                  <a:lnTo>
                    <a:pt x="7427023" y="3962400"/>
                  </a:lnTo>
                  <a:lnTo>
                    <a:pt x="7389469" y="3835400"/>
                  </a:lnTo>
                  <a:lnTo>
                    <a:pt x="7278891" y="3835400"/>
                  </a:lnTo>
                  <a:lnTo>
                    <a:pt x="7242734" y="3708400"/>
                  </a:lnTo>
                  <a:lnTo>
                    <a:pt x="7101726" y="3708400"/>
                  </a:lnTo>
                  <a:lnTo>
                    <a:pt x="7067397" y="3581400"/>
                  </a:lnTo>
                  <a:lnTo>
                    <a:pt x="6966686" y="3581400"/>
                  </a:lnTo>
                  <a:lnTo>
                    <a:pt x="6933895" y="3454400"/>
                  </a:lnTo>
                  <a:lnTo>
                    <a:pt x="6837883" y="3454400"/>
                  </a:lnTo>
                  <a:lnTo>
                    <a:pt x="6806679" y="3327400"/>
                  </a:lnTo>
                  <a:lnTo>
                    <a:pt x="6715544" y="3327400"/>
                  </a:lnTo>
                  <a:lnTo>
                    <a:pt x="6686004" y="3200400"/>
                  </a:lnTo>
                  <a:lnTo>
                    <a:pt x="6628193" y="3200400"/>
                  </a:lnTo>
                  <a:lnTo>
                    <a:pt x="6599936" y="3073400"/>
                  </a:lnTo>
                  <a:lnTo>
                    <a:pt x="6517805" y="3073400"/>
                  </a:lnTo>
                  <a:lnTo>
                    <a:pt x="6491325" y="2946400"/>
                  </a:lnTo>
                  <a:lnTo>
                    <a:pt x="6439713" y="2946400"/>
                  </a:lnTo>
                  <a:lnTo>
                    <a:pt x="6414592" y="2819400"/>
                  </a:lnTo>
                  <a:lnTo>
                    <a:pt x="6365748" y="2819400"/>
                  </a:lnTo>
                  <a:lnTo>
                    <a:pt x="6342037" y="2692400"/>
                  </a:lnTo>
                  <a:lnTo>
                    <a:pt x="6296050" y="2692400"/>
                  </a:lnTo>
                  <a:lnTo>
                    <a:pt x="6273774" y="2565400"/>
                  </a:lnTo>
                  <a:lnTo>
                    <a:pt x="6209893" y="2565400"/>
                  </a:lnTo>
                  <a:lnTo>
                    <a:pt x="6189599" y="2438400"/>
                  </a:lnTo>
                  <a:lnTo>
                    <a:pt x="6150521" y="2438400"/>
                  </a:lnTo>
                  <a:lnTo>
                    <a:pt x="6131738" y="2311400"/>
                  </a:lnTo>
                  <a:lnTo>
                    <a:pt x="6095746" y="2311400"/>
                  </a:lnTo>
                  <a:lnTo>
                    <a:pt x="6078525" y="2184400"/>
                  </a:lnTo>
                  <a:lnTo>
                    <a:pt x="6045670" y="2184400"/>
                  </a:lnTo>
                  <a:lnTo>
                    <a:pt x="6030049" y="2057400"/>
                  </a:lnTo>
                  <a:lnTo>
                    <a:pt x="6014974" y="2057400"/>
                  </a:lnTo>
                  <a:lnTo>
                    <a:pt x="6000432" y="1930400"/>
                  </a:lnTo>
                  <a:lnTo>
                    <a:pt x="5972988" y="1930400"/>
                  </a:lnTo>
                  <a:lnTo>
                    <a:pt x="5960110" y="1803400"/>
                  </a:lnTo>
                  <a:lnTo>
                    <a:pt x="5936005" y="1803400"/>
                  </a:lnTo>
                  <a:lnTo>
                    <a:pt x="5924816" y="1676400"/>
                  </a:lnTo>
                  <a:lnTo>
                    <a:pt x="5904128" y="1676400"/>
                  </a:lnTo>
                  <a:lnTo>
                    <a:pt x="5894654" y="1549400"/>
                  </a:lnTo>
                  <a:lnTo>
                    <a:pt x="5877458" y="1549400"/>
                  </a:lnTo>
                  <a:lnTo>
                    <a:pt x="5869737" y="1422400"/>
                  </a:lnTo>
                  <a:lnTo>
                    <a:pt x="5862625" y="1422400"/>
                  </a:lnTo>
                  <a:lnTo>
                    <a:pt x="5856097" y="1295400"/>
                  </a:lnTo>
                  <a:lnTo>
                    <a:pt x="5844870" y="1295400"/>
                  </a:lnTo>
                  <a:lnTo>
                    <a:pt x="5840158" y="1168400"/>
                  </a:lnTo>
                  <a:lnTo>
                    <a:pt x="5832602" y="1168400"/>
                  </a:lnTo>
                  <a:lnTo>
                    <a:pt x="5829757" y="1041400"/>
                  </a:lnTo>
                  <a:lnTo>
                    <a:pt x="5827534" y="1041400"/>
                  </a:lnTo>
                  <a:lnTo>
                    <a:pt x="5825947" y="914400"/>
                  </a:lnTo>
                  <a:lnTo>
                    <a:pt x="5824664" y="914400"/>
                  </a:lnTo>
                  <a:lnTo>
                    <a:pt x="5824664" y="660400"/>
                  </a:lnTo>
                  <a:lnTo>
                    <a:pt x="5824080" y="660400"/>
                  </a:lnTo>
                  <a:lnTo>
                    <a:pt x="5824080" y="0"/>
                  </a:lnTo>
                  <a:lnTo>
                    <a:pt x="5297360" y="0"/>
                  </a:lnTo>
                  <a:lnTo>
                    <a:pt x="5297360" y="787400"/>
                  </a:lnTo>
                  <a:lnTo>
                    <a:pt x="5297665" y="787400"/>
                  </a:lnTo>
                  <a:lnTo>
                    <a:pt x="5297665" y="914400"/>
                  </a:lnTo>
                  <a:lnTo>
                    <a:pt x="5297309" y="914400"/>
                  </a:lnTo>
                  <a:lnTo>
                    <a:pt x="5296255" y="1041400"/>
                  </a:lnTo>
                  <a:lnTo>
                    <a:pt x="5292064" y="1041400"/>
                  </a:lnTo>
                  <a:lnTo>
                    <a:pt x="5288927" y="1168400"/>
                  </a:lnTo>
                  <a:lnTo>
                    <a:pt x="5285117" y="1168400"/>
                  </a:lnTo>
                  <a:lnTo>
                    <a:pt x="5280622" y="1295400"/>
                  </a:lnTo>
                  <a:lnTo>
                    <a:pt x="5269623" y="1295400"/>
                  </a:lnTo>
                  <a:lnTo>
                    <a:pt x="5263121" y="1422400"/>
                  </a:lnTo>
                  <a:lnTo>
                    <a:pt x="5248135" y="1422400"/>
                  </a:lnTo>
                  <a:lnTo>
                    <a:pt x="5239664" y="1549400"/>
                  </a:lnTo>
                  <a:lnTo>
                    <a:pt x="5230533" y="1549400"/>
                  </a:lnTo>
                  <a:lnTo>
                    <a:pt x="5220779" y="1676400"/>
                  </a:lnTo>
                  <a:lnTo>
                    <a:pt x="5199342" y="1676400"/>
                  </a:lnTo>
                  <a:lnTo>
                    <a:pt x="5187670" y="1803400"/>
                  </a:lnTo>
                  <a:lnTo>
                    <a:pt x="5175377" y="1803400"/>
                  </a:lnTo>
                  <a:lnTo>
                    <a:pt x="5162474" y="1930400"/>
                  </a:lnTo>
                  <a:lnTo>
                    <a:pt x="5134800" y="1930400"/>
                  </a:lnTo>
                  <a:lnTo>
                    <a:pt x="5120056" y="2057400"/>
                  </a:lnTo>
                  <a:lnTo>
                    <a:pt x="5088763" y="2057400"/>
                  </a:lnTo>
                  <a:lnTo>
                    <a:pt x="5072215" y="2184400"/>
                  </a:lnTo>
                  <a:lnTo>
                    <a:pt x="5037366" y="2184400"/>
                  </a:lnTo>
                  <a:lnTo>
                    <a:pt x="5019078" y="2311400"/>
                  </a:lnTo>
                  <a:lnTo>
                    <a:pt x="4980762" y="2311400"/>
                  </a:lnTo>
                  <a:lnTo>
                    <a:pt x="4960747" y="2438400"/>
                  </a:lnTo>
                  <a:lnTo>
                    <a:pt x="4919053" y="2438400"/>
                  </a:lnTo>
                  <a:lnTo>
                    <a:pt x="4897361" y="2565400"/>
                  </a:lnTo>
                  <a:lnTo>
                    <a:pt x="4875136" y="2565400"/>
                  </a:lnTo>
                  <a:lnTo>
                    <a:pt x="4852352" y="2692400"/>
                  </a:lnTo>
                  <a:lnTo>
                    <a:pt x="4780813" y="2692400"/>
                  </a:lnTo>
                  <a:lnTo>
                    <a:pt x="4755896" y="2819400"/>
                  </a:lnTo>
                  <a:lnTo>
                    <a:pt x="4704524" y="2819400"/>
                  </a:lnTo>
                  <a:lnTo>
                    <a:pt x="4678057" y="2946400"/>
                  </a:lnTo>
                  <a:lnTo>
                    <a:pt x="4623613" y="2946400"/>
                  </a:lnTo>
                  <a:lnTo>
                    <a:pt x="4595647" y="3073400"/>
                  </a:lnTo>
                  <a:lnTo>
                    <a:pt x="4538218" y="3073400"/>
                  </a:lnTo>
                  <a:lnTo>
                    <a:pt x="4508766" y="3200400"/>
                  </a:lnTo>
                  <a:lnTo>
                    <a:pt x="4417568" y="3200400"/>
                  </a:lnTo>
                  <a:lnTo>
                    <a:pt x="4386224" y="3327400"/>
                  </a:lnTo>
                  <a:lnTo>
                    <a:pt x="4322153" y="3327400"/>
                  </a:lnTo>
                  <a:lnTo>
                    <a:pt x="4289425" y="3454400"/>
                  </a:lnTo>
                  <a:lnTo>
                    <a:pt x="4188574" y="3454400"/>
                  </a:lnTo>
                  <a:lnTo>
                    <a:pt x="4154081" y="3581400"/>
                  </a:lnTo>
                  <a:lnTo>
                    <a:pt x="4048023" y="3581400"/>
                  </a:lnTo>
                  <a:lnTo>
                    <a:pt x="4011828" y="3708400"/>
                  </a:lnTo>
                  <a:lnTo>
                    <a:pt x="3900767" y="3708400"/>
                  </a:lnTo>
                  <a:lnTo>
                    <a:pt x="3862933" y="3835400"/>
                  </a:lnTo>
                  <a:lnTo>
                    <a:pt x="3707714" y="3835400"/>
                  </a:lnTo>
                  <a:lnTo>
                    <a:pt x="3669157" y="3958513"/>
                  </a:lnTo>
                  <a:lnTo>
                    <a:pt x="3629164" y="3934079"/>
                  </a:lnTo>
                  <a:lnTo>
                    <a:pt x="3587204" y="3907650"/>
                  </a:lnTo>
                  <a:lnTo>
                    <a:pt x="3545954" y="3933355"/>
                  </a:lnTo>
                  <a:lnTo>
                    <a:pt x="3505263" y="3957967"/>
                  </a:lnTo>
                  <a:lnTo>
                    <a:pt x="3466884" y="3835400"/>
                  </a:lnTo>
                  <a:lnTo>
                    <a:pt x="3311652" y="3835400"/>
                  </a:lnTo>
                  <a:lnTo>
                    <a:pt x="3273818" y="3708400"/>
                  </a:lnTo>
                  <a:lnTo>
                    <a:pt x="3162757" y="3708400"/>
                  </a:lnTo>
                  <a:lnTo>
                    <a:pt x="3126549" y="3581400"/>
                  </a:lnTo>
                  <a:lnTo>
                    <a:pt x="3020479" y="3581400"/>
                  </a:lnTo>
                  <a:lnTo>
                    <a:pt x="2985973" y="3454400"/>
                  </a:lnTo>
                  <a:lnTo>
                    <a:pt x="2885109" y="3454400"/>
                  </a:lnTo>
                  <a:lnTo>
                    <a:pt x="2852382" y="3327400"/>
                  </a:lnTo>
                  <a:lnTo>
                    <a:pt x="2788297" y="3327400"/>
                  </a:lnTo>
                  <a:lnTo>
                    <a:pt x="2756954" y="3200400"/>
                  </a:lnTo>
                  <a:lnTo>
                    <a:pt x="2665730" y="3200400"/>
                  </a:lnTo>
                  <a:lnTo>
                    <a:pt x="2636278" y="3073400"/>
                  </a:lnTo>
                  <a:lnTo>
                    <a:pt x="2578836" y="3073400"/>
                  </a:lnTo>
                  <a:lnTo>
                    <a:pt x="2550858" y="2946400"/>
                  </a:lnTo>
                  <a:lnTo>
                    <a:pt x="2496401" y="2946400"/>
                  </a:lnTo>
                  <a:lnTo>
                    <a:pt x="2469934" y="2819400"/>
                  </a:lnTo>
                  <a:lnTo>
                    <a:pt x="2418537" y="2819400"/>
                  </a:lnTo>
                  <a:lnTo>
                    <a:pt x="2393632" y="2692400"/>
                  </a:lnTo>
                  <a:lnTo>
                    <a:pt x="2345385" y="2692400"/>
                  </a:lnTo>
                  <a:lnTo>
                    <a:pt x="2322055" y="2565400"/>
                  </a:lnTo>
                  <a:lnTo>
                    <a:pt x="2277033" y="2565400"/>
                  </a:lnTo>
                  <a:lnTo>
                    <a:pt x="2255342" y="2438400"/>
                  </a:lnTo>
                  <a:lnTo>
                    <a:pt x="2213635" y="2438400"/>
                  </a:lnTo>
                  <a:lnTo>
                    <a:pt x="2193620" y="2311400"/>
                  </a:lnTo>
                  <a:lnTo>
                    <a:pt x="2155291" y="2311400"/>
                  </a:lnTo>
                  <a:lnTo>
                    <a:pt x="2136991" y="2184400"/>
                  </a:lnTo>
                  <a:lnTo>
                    <a:pt x="2102129" y="2184400"/>
                  </a:lnTo>
                  <a:lnTo>
                    <a:pt x="2085581" y="2057400"/>
                  </a:lnTo>
                  <a:lnTo>
                    <a:pt x="2054275" y="2057400"/>
                  </a:lnTo>
                  <a:lnTo>
                    <a:pt x="2039531" y="1930400"/>
                  </a:lnTo>
                  <a:lnTo>
                    <a:pt x="2025383" y="1930400"/>
                  </a:lnTo>
                  <a:lnTo>
                    <a:pt x="2011845" y="1803400"/>
                  </a:lnTo>
                  <a:lnTo>
                    <a:pt x="1986635" y="1803400"/>
                  </a:lnTo>
                  <a:lnTo>
                    <a:pt x="1974964" y="1676400"/>
                  </a:lnTo>
                  <a:lnTo>
                    <a:pt x="1953526" y="1676400"/>
                  </a:lnTo>
                  <a:lnTo>
                    <a:pt x="1943760" y="1549400"/>
                  </a:lnTo>
                  <a:lnTo>
                    <a:pt x="1934629" y="1549400"/>
                  </a:lnTo>
                  <a:lnTo>
                    <a:pt x="1926158" y="1422400"/>
                  </a:lnTo>
                  <a:lnTo>
                    <a:pt x="1911159" y="1422400"/>
                  </a:lnTo>
                  <a:lnTo>
                    <a:pt x="1904657" y="1295400"/>
                  </a:lnTo>
                  <a:lnTo>
                    <a:pt x="1898815" y="1295400"/>
                  </a:lnTo>
                  <a:lnTo>
                    <a:pt x="1893646" y="1168400"/>
                  </a:lnTo>
                  <a:lnTo>
                    <a:pt x="1885340" y="1168400"/>
                  </a:lnTo>
                  <a:lnTo>
                    <a:pt x="1882203" y="1041400"/>
                  </a:lnTo>
                  <a:lnTo>
                    <a:pt x="1879765" y="1041400"/>
                  </a:lnTo>
                  <a:lnTo>
                    <a:pt x="1878012" y="914400"/>
                  </a:lnTo>
                  <a:lnTo>
                    <a:pt x="1876602" y="914400"/>
                  </a:lnTo>
                  <a:lnTo>
                    <a:pt x="1876602" y="660400"/>
                  </a:lnTo>
                  <a:lnTo>
                    <a:pt x="1875739" y="660400"/>
                  </a:lnTo>
                  <a:lnTo>
                    <a:pt x="1875739" y="0"/>
                  </a:lnTo>
                  <a:lnTo>
                    <a:pt x="1349908" y="0"/>
                  </a:lnTo>
                  <a:lnTo>
                    <a:pt x="1349908" y="914400"/>
                  </a:lnTo>
                  <a:lnTo>
                    <a:pt x="1349590" y="914400"/>
                  </a:lnTo>
                  <a:lnTo>
                    <a:pt x="1348625" y="1041400"/>
                  </a:lnTo>
                  <a:lnTo>
                    <a:pt x="1344815" y="1041400"/>
                  </a:lnTo>
                  <a:lnTo>
                    <a:pt x="1341958" y="1168400"/>
                  </a:lnTo>
                  <a:lnTo>
                    <a:pt x="1334401" y="1168400"/>
                  </a:lnTo>
                  <a:lnTo>
                    <a:pt x="1329702" y="1295400"/>
                  </a:lnTo>
                  <a:lnTo>
                    <a:pt x="1324381" y="1295400"/>
                  </a:lnTo>
                  <a:lnTo>
                    <a:pt x="1318463" y="1422400"/>
                  </a:lnTo>
                  <a:lnTo>
                    <a:pt x="1304810" y="1422400"/>
                  </a:lnTo>
                  <a:lnTo>
                    <a:pt x="1297101" y="1549400"/>
                  </a:lnTo>
                  <a:lnTo>
                    <a:pt x="1279893" y="1549400"/>
                  </a:lnTo>
                  <a:lnTo>
                    <a:pt x="1270419" y="1676400"/>
                  </a:lnTo>
                  <a:lnTo>
                    <a:pt x="1249718" y="1676400"/>
                  </a:lnTo>
                  <a:lnTo>
                    <a:pt x="1238516" y="1803400"/>
                  </a:lnTo>
                  <a:lnTo>
                    <a:pt x="1226743" y="1803400"/>
                  </a:lnTo>
                  <a:lnTo>
                    <a:pt x="1214412" y="1930400"/>
                  </a:lnTo>
                  <a:lnTo>
                    <a:pt x="1188072" y="1930400"/>
                  </a:lnTo>
                  <a:lnTo>
                    <a:pt x="1174064" y="2057400"/>
                  </a:lnTo>
                  <a:lnTo>
                    <a:pt x="1144422" y="2057400"/>
                  </a:lnTo>
                  <a:lnTo>
                    <a:pt x="1128788" y="2184400"/>
                  </a:lnTo>
                  <a:lnTo>
                    <a:pt x="1095921" y="2184400"/>
                  </a:lnTo>
                  <a:lnTo>
                    <a:pt x="1078699" y="2311400"/>
                  </a:lnTo>
                  <a:lnTo>
                    <a:pt x="1042670" y="2311400"/>
                  </a:lnTo>
                  <a:lnTo>
                    <a:pt x="1023886" y="2438400"/>
                  </a:lnTo>
                  <a:lnTo>
                    <a:pt x="984770" y="2438400"/>
                  </a:lnTo>
                  <a:lnTo>
                    <a:pt x="964463" y="2565400"/>
                  </a:lnTo>
                  <a:lnTo>
                    <a:pt x="922337" y="2565400"/>
                  </a:lnTo>
                  <a:lnTo>
                    <a:pt x="900531" y="2692400"/>
                  </a:lnTo>
                  <a:lnTo>
                    <a:pt x="832205" y="2692400"/>
                  </a:lnTo>
                  <a:lnTo>
                    <a:pt x="808482" y="2819400"/>
                  </a:lnTo>
                  <a:lnTo>
                    <a:pt x="759599" y="2819400"/>
                  </a:lnTo>
                  <a:lnTo>
                    <a:pt x="734453" y="2946400"/>
                  </a:lnTo>
                  <a:lnTo>
                    <a:pt x="682790" y="2946400"/>
                  </a:lnTo>
                  <a:lnTo>
                    <a:pt x="656285" y="3073400"/>
                  </a:lnTo>
                  <a:lnTo>
                    <a:pt x="574065" y="3073400"/>
                  </a:lnTo>
                  <a:lnTo>
                    <a:pt x="545769" y="3200400"/>
                  </a:lnTo>
                  <a:lnTo>
                    <a:pt x="487908" y="3200400"/>
                  </a:lnTo>
                  <a:lnTo>
                    <a:pt x="458330" y="3327400"/>
                  </a:lnTo>
                  <a:lnTo>
                    <a:pt x="367093" y="3327400"/>
                  </a:lnTo>
                  <a:lnTo>
                    <a:pt x="335851" y="3454400"/>
                  </a:lnTo>
                  <a:lnTo>
                    <a:pt x="239712" y="3454400"/>
                  </a:lnTo>
                  <a:lnTo>
                    <a:pt x="206870" y="3581400"/>
                  </a:lnTo>
                  <a:lnTo>
                    <a:pt x="106032" y="3581400"/>
                  </a:lnTo>
                  <a:lnTo>
                    <a:pt x="71653" y="3708400"/>
                  </a:lnTo>
                  <a:lnTo>
                    <a:pt x="0" y="3708400"/>
                  </a:lnTo>
                  <a:lnTo>
                    <a:pt x="0" y="5867400"/>
                  </a:lnTo>
                  <a:lnTo>
                    <a:pt x="140030" y="5867400"/>
                  </a:lnTo>
                  <a:lnTo>
                    <a:pt x="173647" y="5994400"/>
                  </a:lnTo>
                  <a:lnTo>
                    <a:pt x="272161" y="5994400"/>
                  </a:lnTo>
                  <a:lnTo>
                    <a:pt x="304203" y="6121400"/>
                  </a:lnTo>
                  <a:lnTo>
                    <a:pt x="397916" y="6121400"/>
                  </a:lnTo>
                  <a:lnTo>
                    <a:pt x="428332" y="6248400"/>
                  </a:lnTo>
                  <a:lnTo>
                    <a:pt x="487908" y="6248400"/>
                  </a:lnTo>
                  <a:lnTo>
                    <a:pt x="517055" y="6375400"/>
                  </a:lnTo>
                  <a:lnTo>
                    <a:pt x="601916" y="6375400"/>
                  </a:lnTo>
                  <a:lnTo>
                    <a:pt x="629323" y="6502400"/>
                  </a:lnTo>
                  <a:lnTo>
                    <a:pt x="682790" y="6502400"/>
                  </a:lnTo>
                  <a:lnTo>
                    <a:pt x="708850" y="6629400"/>
                  </a:lnTo>
                  <a:lnTo>
                    <a:pt x="784275" y="6629400"/>
                  </a:lnTo>
                  <a:lnTo>
                    <a:pt x="808482" y="6756400"/>
                  </a:lnTo>
                  <a:lnTo>
                    <a:pt x="855472" y="6756400"/>
                  </a:lnTo>
                  <a:lnTo>
                    <a:pt x="878243" y="6883400"/>
                  </a:lnTo>
                  <a:lnTo>
                    <a:pt x="922337" y="6883400"/>
                  </a:lnTo>
                  <a:lnTo>
                    <a:pt x="943648" y="7010400"/>
                  </a:lnTo>
                  <a:lnTo>
                    <a:pt x="984770" y="7010400"/>
                  </a:lnTo>
                  <a:lnTo>
                    <a:pt x="1004582" y="7137400"/>
                  </a:lnTo>
                  <a:lnTo>
                    <a:pt x="1042670" y="7137400"/>
                  </a:lnTo>
                  <a:lnTo>
                    <a:pt x="1060945" y="7264400"/>
                  </a:lnTo>
                  <a:lnTo>
                    <a:pt x="1095921" y="7264400"/>
                  </a:lnTo>
                  <a:lnTo>
                    <a:pt x="1112621" y="7391400"/>
                  </a:lnTo>
                  <a:lnTo>
                    <a:pt x="1144422" y="7391400"/>
                  </a:lnTo>
                  <a:lnTo>
                    <a:pt x="1159522" y="7518400"/>
                  </a:lnTo>
                  <a:lnTo>
                    <a:pt x="1188072" y="7518400"/>
                  </a:lnTo>
                  <a:lnTo>
                    <a:pt x="1201521" y="7645400"/>
                  </a:lnTo>
                  <a:lnTo>
                    <a:pt x="1226743" y="7645400"/>
                  </a:lnTo>
                  <a:lnTo>
                    <a:pt x="1238516" y="7772400"/>
                  </a:lnTo>
                  <a:lnTo>
                    <a:pt x="1249718" y="7772400"/>
                  </a:lnTo>
                  <a:lnTo>
                    <a:pt x="1260360" y="7899400"/>
                  </a:lnTo>
                  <a:lnTo>
                    <a:pt x="1279893" y="7899400"/>
                  </a:lnTo>
                  <a:lnTo>
                    <a:pt x="1288783" y="8026400"/>
                  </a:lnTo>
                  <a:lnTo>
                    <a:pt x="1304810" y="8026400"/>
                  </a:lnTo>
                  <a:lnTo>
                    <a:pt x="1311935" y="8153400"/>
                  </a:lnTo>
                  <a:lnTo>
                    <a:pt x="1324381" y="8153400"/>
                  </a:lnTo>
                  <a:lnTo>
                    <a:pt x="1329702" y="8280400"/>
                  </a:lnTo>
                  <a:lnTo>
                    <a:pt x="1334401" y="8280400"/>
                  </a:lnTo>
                  <a:lnTo>
                    <a:pt x="1338491" y="8407400"/>
                  </a:lnTo>
                  <a:lnTo>
                    <a:pt x="1344815" y="8407400"/>
                  </a:lnTo>
                  <a:lnTo>
                    <a:pt x="1347038" y="8534400"/>
                  </a:lnTo>
                  <a:lnTo>
                    <a:pt x="1349590" y="8534400"/>
                  </a:lnTo>
                  <a:lnTo>
                    <a:pt x="1349908" y="8661400"/>
                  </a:lnTo>
                  <a:lnTo>
                    <a:pt x="1349908" y="8788400"/>
                  </a:lnTo>
                  <a:lnTo>
                    <a:pt x="1351089" y="8788400"/>
                  </a:lnTo>
                  <a:lnTo>
                    <a:pt x="1351089" y="10680687"/>
                  </a:lnTo>
                  <a:lnTo>
                    <a:pt x="1874558" y="10680687"/>
                  </a:lnTo>
                  <a:lnTo>
                    <a:pt x="1874558" y="8788400"/>
                  </a:lnTo>
                  <a:lnTo>
                    <a:pt x="1876602" y="8788400"/>
                  </a:lnTo>
                  <a:lnTo>
                    <a:pt x="1876602" y="8661400"/>
                  </a:lnTo>
                  <a:lnTo>
                    <a:pt x="1876958" y="8534400"/>
                  </a:lnTo>
                  <a:lnTo>
                    <a:pt x="1879777" y="8534400"/>
                  </a:lnTo>
                  <a:lnTo>
                    <a:pt x="1882241" y="8407400"/>
                  </a:lnTo>
                  <a:lnTo>
                    <a:pt x="1885403" y="8407400"/>
                  </a:lnTo>
                  <a:lnTo>
                    <a:pt x="1889252" y="8280400"/>
                  </a:lnTo>
                  <a:lnTo>
                    <a:pt x="1898980" y="8280400"/>
                  </a:lnTo>
                  <a:lnTo>
                    <a:pt x="1904860" y="8153400"/>
                  </a:lnTo>
                  <a:lnTo>
                    <a:pt x="1911413" y="8153400"/>
                  </a:lnTo>
                  <a:lnTo>
                    <a:pt x="1918627" y="8026400"/>
                  </a:lnTo>
                  <a:lnTo>
                    <a:pt x="1935048" y="8026400"/>
                  </a:lnTo>
                  <a:lnTo>
                    <a:pt x="1944230" y="7899400"/>
                  </a:lnTo>
                  <a:lnTo>
                    <a:pt x="1964537" y="7899400"/>
                  </a:lnTo>
                  <a:lnTo>
                    <a:pt x="1975650" y="7772400"/>
                  </a:lnTo>
                  <a:lnTo>
                    <a:pt x="1987397" y="7772400"/>
                  </a:lnTo>
                  <a:lnTo>
                    <a:pt x="1999767" y="7645400"/>
                  </a:lnTo>
                  <a:lnTo>
                    <a:pt x="2026373" y="7645400"/>
                  </a:lnTo>
                  <a:lnTo>
                    <a:pt x="2040610" y="7518400"/>
                  </a:lnTo>
                  <a:lnTo>
                    <a:pt x="2070900" y="7518400"/>
                  </a:lnTo>
                  <a:lnTo>
                    <a:pt x="2086940" y="7391400"/>
                  </a:lnTo>
                  <a:lnTo>
                    <a:pt x="2120811" y="7391400"/>
                  </a:lnTo>
                  <a:lnTo>
                    <a:pt x="2138629" y="7264400"/>
                  </a:lnTo>
                  <a:lnTo>
                    <a:pt x="2157031" y="7264400"/>
                  </a:lnTo>
                  <a:lnTo>
                    <a:pt x="2176005" y="7137400"/>
                  </a:lnTo>
                  <a:lnTo>
                    <a:pt x="2215680" y="7137400"/>
                  </a:lnTo>
                  <a:lnTo>
                    <a:pt x="2236355" y="7010400"/>
                  </a:lnTo>
                  <a:lnTo>
                    <a:pt x="2279383" y="7010400"/>
                  </a:lnTo>
                  <a:lnTo>
                    <a:pt x="2301735" y="6883400"/>
                  </a:lnTo>
                  <a:lnTo>
                    <a:pt x="2348052" y="6883400"/>
                  </a:lnTo>
                  <a:lnTo>
                    <a:pt x="2372017" y="6756400"/>
                  </a:lnTo>
                  <a:lnTo>
                    <a:pt x="2421521" y="6756400"/>
                  </a:lnTo>
                  <a:lnTo>
                    <a:pt x="2447061" y="6629400"/>
                  </a:lnTo>
                  <a:lnTo>
                    <a:pt x="2526779" y="6629400"/>
                  </a:lnTo>
                  <a:lnTo>
                    <a:pt x="2554351" y="6502400"/>
                  </a:lnTo>
                  <a:lnTo>
                    <a:pt x="2611005" y="6502400"/>
                  </a:lnTo>
                  <a:lnTo>
                    <a:pt x="2640063" y="6375400"/>
                  </a:lnTo>
                  <a:lnTo>
                    <a:pt x="2699639" y="6375400"/>
                  </a:lnTo>
                  <a:lnTo>
                    <a:pt x="2730144" y="6248400"/>
                  </a:lnTo>
                  <a:lnTo>
                    <a:pt x="2824454" y="6248400"/>
                  </a:lnTo>
                  <a:lnTo>
                    <a:pt x="2856801" y="6121400"/>
                  </a:lnTo>
                  <a:lnTo>
                    <a:pt x="2922867" y="6121400"/>
                  </a:lnTo>
                  <a:lnTo>
                    <a:pt x="2956560" y="5994400"/>
                  </a:lnTo>
                  <a:lnTo>
                    <a:pt x="3060268" y="5994400"/>
                  </a:lnTo>
                  <a:lnTo>
                    <a:pt x="3095688" y="5867400"/>
                  </a:lnTo>
                  <a:lnTo>
                    <a:pt x="3204451" y="5867400"/>
                  </a:lnTo>
                  <a:lnTo>
                    <a:pt x="3241522" y="5740400"/>
                  </a:lnTo>
                  <a:lnTo>
                    <a:pt x="3393770" y="5740400"/>
                  </a:lnTo>
                  <a:lnTo>
                    <a:pt x="3432797" y="5613400"/>
                  </a:lnTo>
                  <a:lnTo>
                    <a:pt x="3592639" y="5613400"/>
                  </a:lnTo>
                  <a:lnTo>
                    <a:pt x="3551390" y="5486400"/>
                  </a:lnTo>
                  <a:lnTo>
                    <a:pt x="3382581" y="5486400"/>
                  </a:lnTo>
                  <a:lnTo>
                    <a:pt x="3339452" y="5359400"/>
                  </a:lnTo>
                  <a:lnTo>
                    <a:pt x="3118535" y="5359400"/>
                  </a:lnTo>
                  <a:lnTo>
                    <a:pt x="3073349" y="5232400"/>
                  </a:lnTo>
                  <a:lnTo>
                    <a:pt x="2795562" y="5232400"/>
                  </a:lnTo>
                  <a:lnTo>
                    <a:pt x="2748216" y="5105400"/>
                  </a:lnTo>
                  <a:lnTo>
                    <a:pt x="2310079" y="5105400"/>
                  </a:lnTo>
                  <a:lnTo>
                    <a:pt x="2260155" y="4978400"/>
                  </a:lnTo>
                  <a:lnTo>
                    <a:pt x="1763255" y="4978400"/>
                  </a:lnTo>
                  <a:lnTo>
                    <a:pt x="1763255" y="4921555"/>
                  </a:lnTo>
                  <a:lnTo>
                    <a:pt x="1904860" y="4927219"/>
                  </a:lnTo>
                  <a:lnTo>
                    <a:pt x="1956219" y="4931359"/>
                  </a:lnTo>
                  <a:lnTo>
                    <a:pt x="2007387" y="4936185"/>
                  </a:lnTo>
                  <a:lnTo>
                    <a:pt x="2058365" y="4941722"/>
                  </a:lnTo>
                  <a:lnTo>
                    <a:pt x="2109139" y="4947958"/>
                  </a:lnTo>
                  <a:lnTo>
                    <a:pt x="2159698" y="4954867"/>
                  </a:lnTo>
                  <a:lnTo>
                    <a:pt x="2210054" y="4962474"/>
                  </a:lnTo>
                  <a:lnTo>
                    <a:pt x="2260181" y="4970767"/>
                  </a:lnTo>
                  <a:lnTo>
                    <a:pt x="2310092" y="4979733"/>
                  </a:lnTo>
                  <a:lnTo>
                    <a:pt x="2359774" y="4989360"/>
                  </a:lnTo>
                  <a:lnTo>
                    <a:pt x="2409215" y="4999672"/>
                  </a:lnTo>
                  <a:lnTo>
                    <a:pt x="2458428" y="5010645"/>
                  </a:lnTo>
                  <a:lnTo>
                    <a:pt x="2507373" y="5022266"/>
                  </a:lnTo>
                  <a:lnTo>
                    <a:pt x="2556078" y="5034559"/>
                  </a:lnTo>
                  <a:lnTo>
                    <a:pt x="2604516" y="5047488"/>
                  </a:lnTo>
                  <a:lnTo>
                    <a:pt x="2652699" y="5061077"/>
                  </a:lnTo>
                  <a:lnTo>
                    <a:pt x="2700604" y="5075301"/>
                  </a:lnTo>
                  <a:lnTo>
                    <a:pt x="2748229" y="5090160"/>
                  </a:lnTo>
                  <a:lnTo>
                    <a:pt x="2795574" y="5105666"/>
                  </a:lnTo>
                  <a:lnTo>
                    <a:pt x="2842628" y="5121783"/>
                  </a:lnTo>
                  <a:lnTo>
                    <a:pt x="2889402" y="5138534"/>
                  </a:lnTo>
                  <a:lnTo>
                    <a:pt x="2935859" y="5155908"/>
                  </a:lnTo>
                  <a:lnTo>
                    <a:pt x="2982010" y="5173904"/>
                  </a:lnTo>
                  <a:lnTo>
                    <a:pt x="3027857" y="5192496"/>
                  </a:lnTo>
                  <a:lnTo>
                    <a:pt x="3073387" y="5211711"/>
                  </a:lnTo>
                  <a:lnTo>
                    <a:pt x="3118586" y="5231511"/>
                  </a:lnTo>
                  <a:lnTo>
                    <a:pt x="3163468" y="5251932"/>
                  </a:lnTo>
                  <a:lnTo>
                    <a:pt x="3208007" y="5272925"/>
                  </a:lnTo>
                  <a:lnTo>
                    <a:pt x="3252203" y="5294528"/>
                  </a:lnTo>
                  <a:lnTo>
                    <a:pt x="3296056" y="5316702"/>
                  </a:lnTo>
                  <a:lnTo>
                    <a:pt x="3339554" y="5339461"/>
                  </a:lnTo>
                  <a:lnTo>
                    <a:pt x="3382695" y="5362803"/>
                  </a:lnTo>
                  <a:lnTo>
                    <a:pt x="3425469" y="5386717"/>
                  </a:lnTo>
                  <a:lnTo>
                    <a:pt x="3467874" y="5411190"/>
                  </a:lnTo>
                  <a:lnTo>
                    <a:pt x="3509899" y="5436235"/>
                  </a:lnTo>
                  <a:lnTo>
                    <a:pt x="3551542" y="5461838"/>
                  </a:lnTo>
                  <a:lnTo>
                    <a:pt x="3592804" y="5487987"/>
                  </a:lnTo>
                  <a:lnTo>
                    <a:pt x="3634765" y="5461101"/>
                  </a:lnTo>
                  <a:lnTo>
                    <a:pt x="3677145" y="5434787"/>
                  </a:lnTo>
                  <a:lnTo>
                    <a:pt x="3719919" y="5409069"/>
                  </a:lnTo>
                  <a:lnTo>
                    <a:pt x="3763099" y="5383949"/>
                  </a:lnTo>
                  <a:lnTo>
                    <a:pt x="3806660" y="5359438"/>
                  </a:lnTo>
                  <a:lnTo>
                    <a:pt x="3850614" y="5335524"/>
                  </a:lnTo>
                  <a:lnTo>
                    <a:pt x="3894937" y="5312219"/>
                  </a:lnTo>
                  <a:lnTo>
                    <a:pt x="3939641" y="5289537"/>
                  </a:lnTo>
                  <a:lnTo>
                    <a:pt x="3984701" y="5267477"/>
                  </a:lnTo>
                  <a:lnTo>
                    <a:pt x="4030129" y="5246040"/>
                  </a:lnTo>
                  <a:lnTo>
                    <a:pt x="4075900" y="5225224"/>
                  </a:lnTo>
                  <a:lnTo>
                    <a:pt x="4122026" y="5205057"/>
                  </a:lnTo>
                  <a:lnTo>
                    <a:pt x="4168483" y="5185524"/>
                  </a:lnTo>
                  <a:lnTo>
                    <a:pt x="4215282" y="5166626"/>
                  </a:lnTo>
                  <a:lnTo>
                    <a:pt x="4262399" y="5148389"/>
                  </a:lnTo>
                  <a:lnTo>
                    <a:pt x="4309846" y="5130800"/>
                  </a:lnTo>
                  <a:lnTo>
                    <a:pt x="4357598" y="5113871"/>
                  </a:lnTo>
                  <a:lnTo>
                    <a:pt x="4405668" y="5097615"/>
                  </a:lnTo>
                  <a:lnTo>
                    <a:pt x="4454029" y="5082019"/>
                  </a:lnTo>
                  <a:lnTo>
                    <a:pt x="4502696" y="5067097"/>
                  </a:lnTo>
                  <a:lnTo>
                    <a:pt x="4551654" y="5052847"/>
                  </a:lnTo>
                  <a:lnTo>
                    <a:pt x="4600880" y="5039284"/>
                  </a:lnTo>
                  <a:lnTo>
                    <a:pt x="4650397" y="5026406"/>
                  </a:lnTo>
                  <a:lnTo>
                    <a:pt x="4700181" y="5014226"/>
                  </a:lnTo>
                  <a:lnTo>
                    <a:pt x="4750219" y="5002733"/>
                  </a:lnTo>
                  <a:lnTo>
                    <a:pt x="4800524" y="4991951"/>
                  </a:lnTo>
                  <a:lnTo>
                    <a:pt x="4851082" y="4981867"/>
                  </a:lnTo>
                  <a:lnTo>
                    <a:pt x="4901882" y="4972507"/>
                  </a:lnTo>
                  <a:lnTo>
                    <a:pt x="4952924" y="4963846"/>
                  </a:lnTo>
                  <a:lnTo>
                    <a:pt x="5004193" y="4955921"/>
                  </a:lnTo>
                  <a:lnTo>
                    <a:pt x="5055692" y="4948707"/>
                  </a:lnTo>
                  <a:lnTo>
                    <a:pt x="5107406" y="4942230"/>
                  </a:lnTo>
                  <a:lnTo>
                    <a:pt x="5159337" y="4936490"/>
                  </a:lnTo>
                  <a:lnTo>
                    <a:pt x="5211470" y="4931486"/>
                  </a:lnTo>
                  <a:lnTo>
                    <a:pt x="5263807" y="4927219"/>
                  </a:lnTo>
                  <a:lnTo>
                    <a:pt x="5405374" y="4921567"/>
                  </a:lnTo>
                  <a:lnTo>
                    <a:pt x="5405374" y="4978400"/>
                  </a:lnTo>
                  <a:lnTo>
                    <a:pt x="4901857" y="4978400"/>
                  </a:lnTo>
                  <a:lnTo>
                    <a:pt x="4851057" y="5105400"/>
                  </a:lnTo>
                  <a:lnTo>
                    <a:pt x="4405579" y="5105400"/>
                  </a:lnTo>
                  <a:lnTo>
                    <a:pt x="4357509" y="5232400"/>
                  </a:lnTo>
                  <a:lnTo>
                    <a:pt x="4075773" y="5232400"/>
                  </a:lnTo>
                  <a:lnTo>
                    <a:pt x="4030002" y="5359400"/>
                  </a:lnTo>
                  <a:lnTo>
                    <a:pt x="3850462" y="5359400"/>
                  </a:lnTo>
                  <a:lnTo>
                    <a:pt x="3806520" y="5486400"/>
                  </a:lnTo>
                  <a:lnTo>
                    <a:pt x="3634613" y="5486400"/>
                  </a:lnTo>
                  <a:lnTo>
                    <a:pt x="3592639" y="5613400"/>
                  </a:lnTo>
                  <a:lnTo>
                    <a:pt x="3751630" y="5613400"/>
                  </a:lnTo>
                  <a:lnTo>
                    <a:pt x="3790454" y="5740400"/>
                  </a:lnTo>
                  <a:lnTo>
                    <a:pt x="3904589" y="5740400"/>
                  </a:lnTo>
                  <a:lnTo>
                    <a:pt x="3941851" y="5867400"/>
                  </a:lnTo>
                  <a:lnTo>
                    <a:pt x="4086834" y="5867400"/>
                  </a:lnTo>
                  <a:lnTo>
                    <a:pt x="4122051" y="5994400"/>
                  </a:lnTo>
                  <a:lnTo>
                    <a:pt x="4191203" y="5994400"/>
                  </a:lnTo>
                  <a:lnTo>
                    <a:pt x="4225137" y="6121400"/>
                  </a:lnTo>
                  <a:lnTo>
                    <a:pt x="4324286" y="6121400"/>
                  </a:lnTo>
                  <a:lnTo>
                    <a:pt x="4356430" y="6248400"/>
                  </a:lnTo>
                  <a:lnTo>
                    <a:pt x="4450156" y="6248400"/>
                  </a:lnTo>
                  <a:lnTo>
                    <a:pt x="4480458" y="6375400"/>
                  </a:lnTo>
                  <a:lnTo>
                    <a:pt x="4539640" y="6375400"/>
                  </a:lnTo>
                  <a:lnTo>
                    <a:pt x="4568520" y="6502400"/>
                  </a:lnTo>
                  <a:lnTo>
                    <a:pt x="4624794" y="6502400"/>
                  </a:lnTo>
                  <a:lnTo>
                    <a:pt x="4652200" y="6629400"/>
                  </a:lnTo>
                  <a:lnTo>
                    <a:pt x="4705489" y="6629400"/>
                  </a:lnTo>
                  <a:lnTo>
                    <a:pt x="4731372" y="6756400"/>
                  </a:lnTo>
                  <a:lnTo>
                    <a:pt x="4805908" y="6756400"/>
                  </a:lnTo>
                  <a:lnTo>
                    <a:pt x="4829708" y="6883400"/>
                  </a:lnTo>
                  <a:lnTo>
                    <a:pt x="4875695" y="6883400"/>
                  </a:lnTo>
                  <a:lnTo>
                    <a:pt x="4897882" y="7010400"/>
                  </a:lnTo>
                  <a:lnTo>
                    <a:pt x="4940617" y="7010400"/>
                  </a:lnTo>
                  <a:lnTo>
                    <a:pt x="4961153" y="7137400"/>
                  </a:lnTo>
                  <a:lnTo>
                    <a:pt x="4981118" y="7137400"/>
                  </a:lnTo>
                  <a:lnTo>
                    <a:pt x="5000536" y="7264400"/>
                  </a:lnTo>
                  <a:lnTo>
                    <a:pt x="5037633" y="7264400"/>
                  </a:lnTo>
                  <a:lnTo>
                    <a:pt x="5055324" y="7391400"/>
                  </a:lnTo>
                  <a:lnTo>
                    <a:pt x="5088941" y="7391400"/>
                  </a:lnTo>
                  <a:lnTo>
                    <a:pt x="5104866" y="7518400"/>
                  </a:lnTo>
                  <a:lnTo>
                    <a:pt x="5134927" y="7518400"/>
                  </a:lnTo>
                  <a:lnTo>
                    <a:pt x="5149050" y="7645400"/>
                  </a:lnTo>
                  <a:lnTo>
                    <a:pt x="5175466" y="7645400"/>
                  </a:lnTo>
                  <a:lnTo>
                    <a:pt x="5187747" y="7772400"/>
                  </a:lnTo>
                  <a:lnTo>
                    <a:pt x="5199392" y="7772400"/>
                  </a:lnTo>
                  <a:lnTo>
                    <a:pt x="5210416" y="7899400"/>
                  </a:lnTo>
                  <a:lnTo>
                    <a:pt x="5230571" y="7899400"/>
                  </a:lnTo>
                  <a:lnTo>
                    <a:pt x="5239690" y="8026400"/>
                  </a:lnTo>
                  <a:lnTo>
                    <a:pt x="5248148" y="8026400"/>
                  </a:lnTo>
                  <a:lnTo>
                    <a:pt x="5255971" y="8153400"/>
                  </a:lnTo>
                  <a:lnTo>
                    <a:pt x="5269623" y="8153400"/>
                  </a:lnTo>
                  <a:lnTo>
                    <a:pt x="5275465" y="8280400"/>
                  </a:lnTo>
                  <a:lnTo>
                    <a:pt x="5285117" y="8280400"/>
                  </a:lnTo>
                  <a:lnTo>
                    <a:pt x="5288940" y="8407400"/>
                  </a:lnTo>
                  <a:lnTo>
                    <a:pt x="5292064" y="8407400"/>
                  </a:lnTo>
                  <a:lnTo>
                    <a:pt x="5294503" y="8534400"/>
                  </a:lnTo>
                  <a:lnTo>
                    <a:pt x="5297309" y="8534400"/>
                  </a:lnTo>
                  <a:lnTo>
                    <a:pt x="5297665" y="8661400"/>
                  </a:lnTo>
                  <a:lnTo>
                    <a:pt x="5297665" y="10680687"/>
                  </a:lnTo>
                  <a:lnTo>
                    <a:pt x="5822277" y="10680687"/>
                  </a:lnTo>
                  <a:lnTo>
                    <a:pt x="5822277" y="8788400"/>
                  </a:lnTo>
                  <a:lnTo>
                    <a:pt x="5824664" y="8788400"/>
                  </a:lnTo>
                  <a:lnTo>
                    <a:pt x="5824664" y="8661400"/>
                  </a:lnTo>
                  <a:lnTo>
                    <a:pt x="5824982" y="8534400"/>
                  </a:lnTo>
                  <a:lnTo>
                    <a:pt x="5827534" y="8534400"/>
                  </a:lnTo>
                  <a:lnTo>
                    <a:pt x="5829757" y="8407400"/>
                  </a:lnTo>
                  <a:lnTo>
                    <a:pt x="5836069" y="8407400"/>
                  </a:lnTo>
                  <a:lnTo>
                    <a:pt x="5840158" y="8280400"/>
                  </a:lnTo>
                  <a:lnTo>
                    <a:pt x="5844870" y="8280400"/>
                  </a:lnTo>
                  <a:lnTo>
                    <a:pt x="5850179" y="8153400"/>
                  </a:lnTo>
                  <a:lnTo>
                    <a:pt x="5862625" y="8153400"/>
                  </a:lnTo>
                  <a:lnTo>
                    <a:pt x="5869737" y="8026400"/>
                  </a:lnTo>
                  <a:lnTo>
                    <a:pt x="5885764" y="8026400"/>
                  </a:lnTo>
                  <a:lnTo>
                    <a:pt x="5894654" y="7899400"/>
                  </a:lnTo>
                  <a:lnTo>
                    <a:pt x="5914187" y="7899400"/>
                  </a:lnTo>
                  <a:lnTo>
                    <a:pt x="5924816" y="7772400"/>
                  </a:lnTo>
                  <a:lnTo>
                    <a:pt x="5936005" y="7772400"/>
                  </a:lnTo>
                  <a:lnTo>
                    <a:pt x="5947778" y="7645400"/>
                  </a:lnTo>
                  <a:lnTo>
                    <a:pt x="5972988" y="7645400"/>
                  </a:lnTo>
                  <a:lnTo>
                    <a:pt x="5986437" y="7518400"/>
                  </a:lnTo>
                  <a:lnTo>
                    <a:pt x="6014974" y="7518400"/>
                  </a:lnTo>
                  <a:lnTo>
                    <a:pt x="6030049" y="7391400"/>
                  </a:lnTo>
                  <a:lnTo>
                    <a:pt x="6061837" y="7391400"/>
                  </a:lnTo>
                  <a:lnTo>
                    <a:pt x="6078525" y="7264400"/>
                  </a:lnTo>
                  <a:lnTo>
                    <a:pt x="6113488" y="7264400"/>
                  </a:lnTo>
                  <a:lnTo>
                    <a:pt x="6131738" y="7137400"/>
                  </a:lnTo>
                  <a:lnTo>
                    <a:pt x="6169799" y="7137400"/>
                  </a:lnTo>
                  <a:lnTo>
                    <a:pt x="6189599" y="7010400"/>
                  </a:lnTo>
                  <a:lnTo>
                    <a:pt x="6230696" y="7010400"/>
                  </a:lnTo>
                  <a:lnTo>
                    <a:pt x="6251994" y="6883400"/>
                  </a:lnTo>
                  <a:lnTo>
                    <a:pt x="6296050" y="6883400"/>
                  </a:lnTo>
                  <a:lnTo>
                    <a:pt x="6318809" y="6756400"/>
                  </a:lnTo>
                  <a:lnTo>
                    <a:pt x="6389941" y="6756400"/>
                  </a:lnTo>
                  <a:lnTo>
                    <a:pt x="6414592" y="6629400"/>
                  </a:lnTo>
                  <a:lnTo>
                    <a:pt x="6465290" y="6629400"/>
                  </a:lnTo>
                  <a:lnTo>
                    <a:pt x="6491325" y="6502400"/>
                  </a:lnTo>
                  <a:lnTo>
                    <a:pt x="6544742" y="6502400"/>
                  </a:lnTo>
                  <a:lnTo>
                    <a:pt x="6572123" y="6375400"/>
                  </a:lnTo>
                  <a:lnTo>
                    <a:pt x="6656883" y="6375400"/>
                  </a:lnTo>
                  <a:lnTo>
                    <a:pt x="6686004" y="6248400"/>
                  </a:lnTo>
                  <a:lnTo>
                    <a:pt x="6775882" y="6248400"/>
                  </a:lnTo>
                  <a:lnTo>
                    <a:pt x="6806679" y="6121400"/>
                  </a:lnTo>
                  <a:lnTo>
                    <a:pt x="6869481" y="6121400"/>
                  </a:lnTo>
                  <a:lnTo>
                    <a:pt x="6901485" y="5994400"/>
                  </a:lnTo>
                  <a:lnTo>
                    <a:pt x="6999872" y="5994400"/>
                  </a:lnTo>
                  <a:lnTo>
                    <a:pt x="7033450" y="5867400"/>
                  </a:lnTo>
                  <a:lnTo>
                    <a:pt x="7171499" y="5867400"/>
                  </a:lnTo>
                  <a:lnTo>
                    <a:pt x="7206945" y="5740400"/>
                  </a:lnTo>
                  <a:lnTo>
                    <a:pt x="7315403" y="5740400"/>
                  </a:lnTo>
                  <a:lnTo>
                    <a:pt x="7352271" y="5613400"/>
                  </a:lnTo>
                  <a:lnTo>
                    <a:pt x="7503122" y="5613400"/>
                  </a:lnTo>
                  <a:lnTo>
                    <a:pt x="7541666" y="5486400"/>
                  </a:lnTo>
                  <a:lnTo>
                    <a:pt x="7560005" y="5486400"/>
                  </a:lnTo>
                  <a:lnTo>
                    <a:pt x="7560005" y="3962400"/>
                  </a:lnTo>
                  <a:close/>
                </a:path>
              </a:pathLst>
            </a:custGeom>
            <a:solidFill>
              <a:srgbClr val="1D1848">
                <a:alpha val="2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0004" y="6569507"/>
              <a:ext cx="2487506" cy="110749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63580" y="6828822"/>
              <a:ext cx="160858" cy="10627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55315" y="6828832"/>
              <a:ext cx="160858" cy="10627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49122" y="7510039"/>
              <a:ext cx="122681" cy="7895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14432" y="7510039"/>
              <a:ext cx="122681" cy="78955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68864" y="6828822"/>
              <a:ext cx="160858" cy="10627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0002" y="6828832"/>
              <a:ext cx="160858" cy="10627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5172" y="7530688"/>
              <a:ext cx="121234" cy="80784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62900" y="7530688"/>
              <a:ext cx="121234" cy="80784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0004" y="7767002"/>
              <a:ext cx="2487506" cy="114055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35759" y="7918188"/>
              <a:ext cx="160858" cy="10627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27493" y="7918198"/>
              <a:ext cx="160858" cy="10627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21300" y="8599404"/>
              <a:ext cx="122681" cy="7895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86610" y="8599404"/>
              <a:ext cx="122681" cy="7895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82626" y="7945931"/>
              <a:ext cx="160858" cy="10627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53764" y="7945941"/>
              <a:ext cx="160858" cy="106273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8934" y="8647798"/>
              <a:ext cx="121234" cy="80784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76663" y="8647798"/>
              <a:ext cx="121234" cy="80784"/>
            </a:xfrm>
            <a:prstGeom prst="rect">
              <a:avLst/>
            </a:prstGeom>
          </p:spPr>
        </p:pic>
      </p:grpSp>
      <p:sp>
        <p:nvSpPr>
          <p:cNvPr id="80" name="object 80"/>
          <p:cNvSpPr txBox="1"/>
          <p:nvPr/>
        </p:nvSpPr>
        <p:spPr>
          <a:xfrm>
            <a:off x="770657" y="8860565"/>
            <a:ext cx="19284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Environmental</a:t>
            </a:r>
            <a:r>
              <a:rPr dirty="0" sz="600" spc="3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forces</a:t>
            </a:r>
            <a:r>
              <a:rPr dirty="0" sz="6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are</a:t>
            </a:r>
            <a:r>
              <a:rPr dirty="0" sz="600" spc="3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constantly</a:t>
            </a:r>
            <a:r>
              <a:rPr dirty="0" sz="6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exerting</a:t>
            </a:r>
            <a:r>
              <a:rPr dirty="0" sz="6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1D1848"/>
                </a:solidFill>
                <a:latin typeface="Arial"/>
                <a:cs typeface="Arial"/>
              </a:rPr>
              <a:t>pressure</a:t>
            </a:r>
            <a:r>
              <a:rPr dirty="0" sz="600" spc="50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on</a:t>
            </a:r>
            <a:r>
              <a:rPr dirty="0" sz="600" spc="2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the</a:t>
            </a:r>
            <a:r>
              <a:rPr dirty="0" sz="600" spc="2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edge</a:t>
            </a:r>
            <a:r>
              <a:rPr dirty="0" sz="600" spc="3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1D1848"/>
                </a:solidFill>
                <a:latin typeface="Arial"/>
                <a:cs typeface="Arial"/>
              </a:rPr>
              <a:t>seal.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27254" y="345547"/>
            <a:ext cx="857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0">
                <a:solidFill>
                  <a:srgbClr val="323031"/>
                </a:solidFill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3299" y="346488"/>
            <a:ext cx="14865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323031"/>
                </a:solidFill>
                <a:latin typeface="Arial"/>
                <a:cs typeface="Arial"/>
              </a:rPr>
              <a:t>Manna</a:t>
            </a:r>
            <a:r>
              <a:rPr dirty="0" sz="800" spc="-35">
                <a:solidFill>
                  <a:srgbClr val="323031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323031"/>
                </a:solidFill>
                <a:latin typeface="Arial"/>
                <a:cs typeface="Arial"/>
              </a:rPr>
              <a:t>Glass</a:t>
            </a:r>
            <a:r>
              <a:rPr dirty="0" sz="800" spc="145">
                <a:solidFill>
                  <a:srgbClr val="323031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323031"/>
                </a:solidFill>
                <a:latin typeface="Arial"/>
                <a:cs typeface="Arial"/>
              </a:rPr>
              <a:t>|</a:t>
            </a:r>
            <a:r>
              <a:rPr dirty="0" sz="800" spc="145">
                <a:solidFill>
                  <a:srgbClr val="323031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323031"/>
                </a:solidFill>
                <a:latin typeface="Arial"/>
                <a:cs typeface="Arial"/>
              </a:rPr>
              <a:t>mannnaglass.sa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2"/>
            <a:ext cx="7560309" cy="7916545"/>
          </a:xfrm>
          <a:custGeom>
            <a:avLst/>
            <a:gdLst/>
            <a:ahLst/>
            <a:cxnLst/>
            <a:rect l="l" t="t" r="r" b="b"/>
            <a:pathLst>
              <a:path w="7560309" h="7916545">
                <a:moveTo>
                  <a:pt x="3808717" y="0"/>
                </a:moveTo>
                <a:lnTo>
                  <a:pt x="0" y="0"/>
                </a:lnTo>
                <a:lnTo>
                  <a:pt x="0" y="4473003"/>
                </a:lnTo>
                <a:lnTo>
                  <a:pt x="3088716" y="4473003"/>
                </a:lnTo>
                <a:lnTo>
                  <a:pt x="3136061" y="4471467"/>
                </a:lnTo>
                <a:lnTo>
                  <a:pt x="3182582" y="4466933"/>
                </a:lnTo>
                <a:lnTo>
                  <a:pt x="3228187" y="4459503"/>
                </a:lnTo>
                <a:lnTo>
                  <a:pt x="3272790" y="4449254"/>
                </a:lnTo>
                <a:lnTo>
                  <a:pt x="3316300" y="4436288"/>
                </a:lnTo>
                <a:lnTo>
                  <a:pt x="3358591" y="4420705"/>
                </a:lnTo>
                <a:lnTo>
                  <a:pt x="3399612" y="4402607"/>
                </a:lnTo>
                <a:lnTo>
                  <a:pt x="3439236" y="4382071"/>
                </a:lnTo>
                <a:lnTo>
                  <a:pt x="3477374" y="4359199"/>
                </a:lnTo>
                <a:lnTo>
                  <a:pt x="3513937" y="4334078"/>
                </a:lnTo>
                <a:lnTo>
                  <a:pt x="3548837" y="4306824"/>
                </a:lnTo>
                <a:lnTo>
                  <a:pt x="3581958" y="4277512"/>
                </a:lnTo>
                <a:lnTo>
                  <a:pt x="3613226" y="4246245"/>
                </a:lnTo>
                <a:lnTo>
                  <a:pt x="3642537" y="4213110"/>
                </a:lnTo>
                <a:lnTo>
                  <a:pt x="3669804" y="4178223"/>
                </a:lnTo>
                <a:lnTo>
                  <a:pt x="3694912" y="4141660"/>
                </a:lnTo>
                <a:lnTo>
                  <a:pt x="3717785" y="4103509"/>
                </a:lnTo>
                <a:lnTo>
                  <a:pt x="3738321" y="4063885"/>
                </a:lnTo>
                <a:lnTo>
                  <a:pt x="3756431" y="4022877"/>
                </a:lnTo>
                <a:lnTo>
                  <a:pt x="3772014" y="3980573"/>
                </a:lnTo>
                <a:lnTo>
                  <a:pt x="3784981" y="3937076"/>
                </a:lnTo>
                <a:lnTo>
                  <a:pt x="3795217" y="3892473"/>
                </a:lnTo>
                <a:lnTo>
                  <a:pt x="3802659" y="3846855"/>
                </a:lnTo>
                <a:lnTo>
                  <a:pt x="3807193" y="3800335"/>
                </a:lnTo>
                <a:lnTo>
                  <a:pt x="3808717" y="3753002"/>
                </a:lnTo>
                <a:lnTo>
                  <a:pt x="3808717" y="0"/>
                </a:lnTo>
                <a:close/>
              </a:path>
              <a:path w="7560309" h="7916545">
                <a:moveTo>
                  <a:pt x="7560005" y="5022913"/>
                </a:moveTo>
                <a:lnTo>
                  <a:pt x="0" y="5022913"/>
                </a:lnTo>
                <a:lnTo>
                  <a:pt x="0" y="7916443"/>
                </a:lnTo>
                <a:lnTo>
                  <a:pt x="7560005" y="7916443"/>
                </a:lnTo>
                <a:lnTo>
                  <a:pt x="7560005" y="5022913"/>
                </a:lnTo>
                <a:close/>
              </a:path>
            </a:pathLst>
          </a:custGeom>
          <a:solidFill>
            <a:srgbClr val="1D1848">
              <a:alpha val="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63299" y="903370"/>
            <a:ext cx="2023110" cy="894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900" spc="-25" b="1">
                <a:solidFill>
                  <a:srgbClr val="1D1848"/>
                </a:solidFill>
                <a:latin typeface="Arial"/>
                <a:cs typeface="Arial"/>
              </a:rPr>
              <a:t>Elevating</a:t>
            </a:r>
            <a:r>
              <a:rPr dirty="0" sz="1900" spc="-5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Façade </a:t>
            </a: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Performance</a:t>
            </a:r>
            <a:r>
              <a:rPr dirty="0" sz="1900" spc="-3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55" b="1">
                <a:solidFill>
                  <a:srgbClr val="1D1848"/>
                </a:solidFill>
                <a:latin typeface="Arial"/>
                <a:cs typeface="Arial"/>
              </a:rPr>
              <a:t>to</a:t>
            </a:r>
            <a:r>
              <a:rPr dirty="0" sz="1900" spc="-3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50" b="1">
                <a:solidFill>
                  <a:srgbClr val="1D1848"/>
                </a:solidFill>
                <a:latin typeface="Arial"/>
                <a:cs typeface="Arial"/>
              </a:rPr>
              <a:t>a </a:t>
            </a: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New</a:t>
            </a:r>
            <a:r>
              <a:rPr dirty="0" sz="1900" spc="-1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Standard</a:t>
            </a:r>
            <a:endParaRPr sz="1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59381" y="8316903"/>
            <a:ext cx="325374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H.B.</a:t>
            </a:r>
            <a:r>
              <a:rPr dirty="0" sz="800" spc="3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Fuller</a:t>
            </a:r>
            <a:r>
              <a:rPr dirty="0" sz="800" spc="3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3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Manna</a:t>
            </a:r>
            <a:r>
              <a:rPr dirty="0" sz="800" spc="3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3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800" spc="3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committed</a:t>
            </a:r>
            <a:r>
              <a:rPr dirty="0" sz="800" spc="3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3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empowering</a:t>
            </a:r>
            <a:r>
              <a:rPr dirty="0" sz="800" spc="3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ou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partners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expertise,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tools,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support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needed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meet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evolving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demands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modern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façade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design.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Our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comprehensive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service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offering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includes: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59381" y="9048423"/>
            <a:ext cx="325374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Specialized</a:t>
            </a:r>
            <a:r>
              <a:rPr dirty="0" sz="800" spc="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consultant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training</a:t>
            </a:r>
            <a:r>
              <a:rPr dirty="0" sz="800" spc="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sessions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build</a:t>
            </a:r>
            <a:r>
              <a:rPr dirty="0" sz="800" spc="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deeper</a:t>
            </a:r>
            <a:r>
              <a:rPr dirty="0" sz="800" spc="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technical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knowledge</a:t>
            </a:r>
            <a:r>
              <a:rPr dirty="0" sz="800" spc="25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leading</a:t>
            </a:r>
            <a:r>
              <a:rPr dirty="0" sz="800" spc="25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technologies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800" spc="25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IGU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production,</a:t>
            </a:r>
            <a:r>
              <a:rPr dirty="0" sz="800" spc="25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design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 performance.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Façade</a:t>
            </a:r>
            <a:r>
              <a:rPr dirty="0" sz="800" spc="2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engineering</a:t>
            </a:r>
            <a:r>
              <a:rPr dirty="0" sz="800" spc="25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support,</a:t>
            </a:r>
            <a:r>
              <a:rPr dirty="0" sz="800" spc="25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including</a:t>
            </a:r>
            <a:r>
              <a:rPr dirty="0" sz="800" spc="25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advanced</a:t>
            </a:r>
            <a:r>
              <a:rPr dirty="0" sz="800" spc="25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FEA</a:t>
            </a:r>
            <a:r>
              <a:rPr dirty="0" sz="800" spc="25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analysis,</a:t>
            </a:r>
            <a:r>
              <a:rPr dirty="0" sz="800" spc="25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ensure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reliable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outcomes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concept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completion.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Together,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we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shape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next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generation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high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performance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building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envelopes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craft,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clarity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commitment.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7905" y="8315783"/>
            <a:ext cx="2526030" cy="894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91490">
              <a:lnSpc>
                <a:spcPct val="100000"/>
              </a:lnSpc>
              <a:spcBef>
                <a:spcPts val="100"/>
              </a:spcBef>
            </a:pP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Engineered</a:t>
            </a:r>
            <a:r>
              <a:rPr dirty="0" sz="1900" spc="-4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25" b="1">
                <a:solidFill>
                  <a:srgbClr val="1D1848"/>
                </a:solidFill>
                <a:latin typeface="Arial"/>
                <a:cs typeface="Arial"/>
              </a:rPr>
              <a:t>for </a:t>
            </a:r>
            <a:r>
              <a:rPr dirty="0" sz="1900" spc="65" b="1">
                <a:solidFill>
                  <a:srgbClr val="1D1848"/>
                </a:solidFill>
                <a:latin typeface="Arial"/>
                <a:cs typeface="Arial"/>
              </a:rPr>
              <a:t>the</a:t>
            </a:r>
            <a:r>
              <a:rPr dirty="0" sz="1900" spc="1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future</a:t>
            </a:r>
            <a:r>
              <a:rPr dirty="0" sz="1900" spc="1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of</a:t>
            </a:r>
            <a:r>
              <a:rPr dirty="0" sz="1900" spc="1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25" b="1">
                <a:solidFill>
                  <a:srgbClr val="1D1848"/>
                </a:solidFill>
                <a:latin typeface="Arial"/>
                <a:cs typeface="Arial"/>
              </a:rPr>
              <a:t>high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performance</a:t>
            </a:r>
            <a:r>
              <a:rPr dirty="0" sz="1900" spc="229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façades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54576" y="904082"/>
            <a:ext cx="3258185" cy="739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Thermal</a:t>
            </a:r>
            <a:r>
              <a:rPr dirty="0" sz="1200" spc="7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D1848"/>
                </a:solidFill>
                <a:latin typeface="Arial"/>
                <a:cs typeface="Arial"/>
              </a:rPr>
              <a:t>Performance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114599"/>
              </a:lnSpc>
              <a:spcBef>
                <a:spcPts val="8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Ködispace</a:t>
            </a:r>
            <a:r>
              <a:rPr dirty="0" sz="800" spc="2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4SG</a:t>
            </a:r>
            <a:r>
              <a:rPr dirty="0" sz="800" spc="2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ensures</a:t>
            </a:r>
            <a:r>
              <a:rPr dirty="0" sz="800" spc="2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outstanding</a:t>
            </a:r>
            <a:r>
              <a:rPr dirty="0" sz="800" spc="2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argon</a:t>
            </a:r>
            <a:r>
              <a:rPr dirty="0" sz="800" spc="2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gas</a:t>
            </a:r>
            <a:r>
              <a:rPr dirty="0" sz="800" spc="2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tightness,</a:t>
            </a:r>
            <a:r>
              <a:rPr dirty="0" sz="800" spc="2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keeping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insulation</a:t>
            </a:r>
            <a:r>
              <a:rPr dirty="0" sz="800" spc="2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performance</a:t>
            </a:r>
            <a:r>
              <a:rPr dirty="0" sz="800" spc="2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stable</a:t>
            </a:r>
            <a:r>
              <a:rPr dirty="0" sz="800" spc="2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throughout</a:t>
            </a:r>
            <a:r>
              <a:rPr dirty="0" sz="800" spc="2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2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entire</a:t>
            </a:r>
            <a:r>
              <a:rPr dirty="0" sz="800" spc="2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service</a:t>
            </a:r>
            <a:r>
              <a:rPr dirty="0" sz="800" spc="2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life</a:t>
            </a:r>
            <a:r>
              <a:rPr dirty="0" sz="800" spc="2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the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IGU.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54576" y="1757522"/>
            <a:ext cx="3258820" cy="2730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800" spc="3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long-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term</a:t>
            </a:r>
            <a:r>
              <a:rPr dirty="0" sz="800" spc="3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gas</a:t>
            </a:r>
            <a:r>
              <a:rPr dirty="0" sz="800" spc="3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retention</a:t>
            </a:r>
            <a:r>
              <a:rPr dirty="0" sz="800" spc="3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helps</a:t>
            </a:r>
            <a:r>
              <a:rPr dirty="0" sz="800" spc="3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maintain</a:t>
            </a:r>
            <a:r>
              <a:rPr dirty="0" sz="800" spc="3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3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consistently</a:t>
            </a:r>
            <a:r>
              <a:rPr dirty="0" sz="800" spc="3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low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U-value,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which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can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up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25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%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better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than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IGUs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affected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by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gas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loss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through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edge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spacer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leakage.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Optical</a:t>
            </a:r>
            <a:r>
              <a:rPr dirty="0" sz="1200" spc="18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 spc="80">
                <a:solidFill>
                  <a:srgbClr val="1D1848"/>
                </a:solidFill>
                <a:latin typeface="Arial"/>
                <a:cs typeface="Arial"/>
              </a:rPr>
              <a:t>&amp;</a:t>
            </a:r>
            <a:r>
              <a:rPr dirty="0" sz="1200" spc="19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Aesthetic</a:t>
            </a:r>
            <a:r>
              <a:rPr dirty="0" sz="1200" spc="18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D1848"/>
                </a:solidFill>
                <a:latin typeface="Arial"/>
                <a:cs typeface="Arial"/>
              </a:rPr>
              <a:t>Quality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114599"/>
              </a:lnSpc>
              <a:spcBef>
                <a:spcPts val="8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Conventional</a:t>
            </a:r>
            <a:r>
              <a:rPr dirty="0" sz="800" spc="2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spacer</a:t>
            </a:r>
            <a:r>
              <a:rPr dirty="0" sz="800" spc="3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systems</a:t>
            </a:r>
            <a:r>
              <a:rPr dirty="0" sz="800" spc="3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often</a:t>
            </a:r>
            <a:r>
              <a:rPr dirty="0" sz="800" spc="3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develop</a:t>
            </a:r>
            <a:r>
              <a:rPr dirty="0" sz="800" spc="3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visible</a:t>
            </a:r>
            <a:r>
              <a:rPr dirty="0" sz="800" spc="3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edge</a:t>
            </a:r>
            <a:r>
              <a:rPr dirty="0" sz="800" spc="3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defects.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Ködispace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4SG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Manna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prevents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these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issues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through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its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reactive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spacer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technology,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ensuring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permanently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clean,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uniform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precise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edge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seal.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spc="10">
                <a:solidFill>
                  <a:srgbClr val="1D1848"/>
                </a:solidFill>
                <a:latin typeface="Arial"/>
                <a:cs typeface="Arial"/>
              </a:rPr>
              <a:t>Mechanical</a:t>
            </a:r>
            <a:r>
              <a:rPr dirty="0" sz="1200" spc="11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 spc="80">
                <a:solidFill>
                  <a:srgbClr val="1D1848"/>
                </a:solidFill>
                <a:latin typeface="Arial"/>
                <a:cs typeface="Arial"/>
              </a:rPr>
              <a:t>&amp;</a:t>
            </a:r>
            <a:r>
              <a:rPr dirty="0" sz="1200" spc="11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 spc="10">
                <a:solidFill>
                  <a:srgbClr val="1D1848"/>
                </a:solidFill>
                <a:latin typeface="Arial"/>
                <a:cs typeface="Arial"/>
              </a:rPr>
              <a:t>Structural</a:t>
            </a:r>
            <a:r>
              <a:rPr dirty="0" sz="1200" spc="11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D1848"/>
                </a:solidFill>
                <a:latin typeface="Arial"/>
                <a:cs typeface="Arial"/>
              </a:rPr>
              <a:t>Performance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114599"/>
              </a:lnSpc>
              <a:spcBef>
                <a:spcPts val="8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Designed</a:t>
            </a:r>
            <a:r>
              <a:rPr dirty="0" sz="800" spc="2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800" spc="22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high</a:t>
            </a:r>
            <a:r>
              <a:rPr dirty="0" sz="800" spc="22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mechanical</a:t>
            </a:r>
            <a:r>
              <a:rPr dirty="0" sz="800" spc="22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22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dynamic</a:t>
            </a:r>
            <a:r>
              <a:rPr dirty="0" sz="800" spc="2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loads,</a:t>
            </a:r>
            <a:r>
              <a:rPr dirty="0" sz="800" spc="22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Ködispace</a:t>
            </a:r>
            <a:r>
              <a:rPr dirty="0" sz="800" spc="229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4SG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provides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uniform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stress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distribution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within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edge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seal.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Therefore, 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ideally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suited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large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45">
                <a:solidFill>
                  <a:srgbClr val="231F20"/>
                </a:solidFill>
                <a:latin typeface="Arial"/>
                <a:cs typeface="Arial"/>
              </a:rPr>
              <a:t>IGUs,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cold-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bent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glass,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curved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façades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buildings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exposed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high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wind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loads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thermal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movement.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11303"/>
            <a:ext cx="3173095" cy="10680700"/>
            <a:chOff x="0" y="11303"/>
            <a:chExt cx="3173095" cy="1068070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6008" y="2013420"/>
              <a:ext cx="2107323" cy="206695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11303"/>
              <a:ext cx="3173095" cy="10680700"/>
            </a:xfrm>
            <a:custGeom>
              <a:avLst/>
              <a:gdLst/>
              <a:ahLst/>
              <a:cxnLst/>
              <a:rect l="l" t="t" r="r" b="b"/>
              <a:pathLst>
                <a:path w="3173095" h="10680700">
                  <a:moveTo>
                    <a:pt x="746731" y="10058400"/>
                  </a:moveTo>
                  <a:lnTo>
                    <a:pt x="24875" y="10058400"/>
                  </a:lnTo>
                  <a:lnTo>
                    <a:pt x="0" y="10147300"/>
                  </a:lnTo>
                  <a:lnTo>
                    <a:pt x="0" y="10680700"/>
                  </a:lnTo>
                  <a:lnTo>
                    <a:pt x="81628" y="10680700"/>
                  </a:lnTo>
                  <a:lnTo>
                    <a:pt x="118740" y="10566400"/>
                  </a:lnTo>
                  <a:lnTo>
                    <a:pt x="240017" y="10566400"/>
                  </a:lnTo>
                  <a:lnTo>
                    <a:pt x="280092" y="10439400"/>
                  </a:lnTo>
                  <a:lnTo>
                    <a:pt x="399245" y="10439400"/>
                  </a:lnTo>
                  <a:lnTo>
                    <a:pt x="438600" y="10312400"/>
                  </a:lnTo>
                  <a:lnTo>
                    <a:pt x="594176" y="10312400"/>
                  </a:lnTo>
                  <a:lnTo>
                    <a:pt x="632601" y="10185400"/>
                  </a:lnTo>
                  <a:lnTo>
                    <a:pt x="708880" y="10185400"/>
                  </a:lnTo>
                  <a:lnTo>
                    <a:pt x="746731" y="10058400"/>
                  </a:lnTo>
                  <a:close/>
                </a:path>
                <a:path w="3173095" h="10680700">
                  <a:moveTo>
                    <a:pt x="896176" y="9931400"/>
                  </a:moveTo>
                  <a:lnTo>
                    <a:pt x="185497" y="9931400"/>
                  </a:lnTo>
                  <a:lnTo>
                    <a:pt x="145657" y="10058400"/>
                  </a:lnTo>
                  <a:lnTo>
                    <a:pt x="859111" y="10058400"/>
                  </a:lnTo>
                  <a:lnTo>
                    <a:pt x="896176" y="9931400"/>
                  </a:lnTo>
                  <a:close/>
                </a:path>
                <a:path w="3173095" h="10680700">
                  <a:moveTo>
                    <a:pt x="1042345" y="9804400"/>
                  </a:moveTo>
                  <a:lnTo>
                    <a:pt x="342701" y="9804400"/>
                  </a:lnTo>
                  <a:lnTo>
                    <a:pt x="303728" y="9931400"/>
                  </a:lnTo>
                  <a:lnTo>
                    <a:pt x="1006166" y="9931400"/>
                  </a:lnTo>
                  <a:lnTo>
                    <a:pt x="1042345" y="9804400"/>
                  </a:lnTo>
                  <a:close/>
                </a:path>
                <a:path w="3173095" h="10680700">
                  <a:moveTo>
                    <a:pt x="1149193" y="9677400"/>
                  </a:moveTo>
                  <a:lnTo>
                    <a:pt x="496341" y="9677400"/>
                  </a:lnTo>
                  <a:lnTo>
                    <a:pt x="458273" y="9804400"/>
                  </a:lnTo>
                  <a:lnTo>
                    <a:pt x="1113859" y="9804400"/>
                  </a:lnTo>
                  <a:lnTo>
                    <a:pt x="1149193" y="9677400"/>
                  </a:lnTo>
                  <a:close/>
                </a:path>
                <a:path w="3173095" h="10680700">
                  <a:moveTo>
                    <a:pt x="1287688" y="9550400"/>
                  </a:moveTo>
                  <a:lnTo>
                    <a:pt x="609147" y="9550400"/>
                  </a:lnTo>
                  <a:lnTo>
                    <a:pt x="571780" y="9677400"/>
                  </a:lnTo>
                  <a:lnTo>
                    <a:pt x="1253491" y="9677400"/>
                  </a:lnTo>
                  <a:lnTo>
                    <a:pt x="1287688" y="9550400"/>
                  </a:lnTo>
                  <a:close/>
                </a:path>
                <a:path w="3173095" h="10680700">
                  <a:moveTo>
                    <a:pt x="1388561" y="9423400"/>
                  </a:moveTo>
                  <a:lnTo>
                    <a:pt x="754473" y="9423400"/>
                  </a:lnTo>
                  <a:lnTo>
                    <a:pt x="718707" y="9550400"/>
                  </a:lnTo>
                  <a:lnTo>
                    <a:pt x="1355223" y="9550400"/>
                  </a:lnTo>
                  <a:lnTo>
                    <a:pt x="1388561" y="9423400"/>
                  </a:lnTo>
                  <a:close/>
                </a:path>
                <a:path w="3173095" h="10680700">
                  <a:moveTo>
                    <a:pt x="1519031" y="9296400"/>
                  </a:moveTo>
                  <a:lnTo>
                    <a:pt x="894525" y="9296400"/>
                  </a:lnTo>
                  <a:lnTo>
                    <a:pt x="859965" y="9423400"/>
                  </a:lnTo>
                  <a:lnTo>
                    <a:pt x="1486847" y="9423400"/>
                  </a:lnTo>
                  <a:lnTo>
                    <a:pt x="1519031" y="9296400"/>
                  </a:lnTo>
                  <a:close/>
                </a:path>
                <a:path w="3173095" h="10680700">
                  <a:moveTo>
                    <a:pt x="1613842" y="9169400"/>
                  </a:moveTo>
                  <a:lnTo>
                    <a:pt x="996381" y="9169400"/>
                  </a:lnTo>
                  <a:lnTo>
                    <a:pt x="962734" y="9296400"/>
                  </a:lnTo>
                  <a:lnTo>
                    <a:pt x="1582529" y="9296400"/>
                  </a:lnTo>
                  <a:lnTo>
                    <a:pt x="1613842" y="9169400"/>
                  </a:lnTo>
                  <a:close/>
                </a:path>
                <a:path w="3173095" h="10680700">
                  <a:moveTo>
                    <a:pt x="1706027" y="9042400"/>
                  </a:moveTo>
                  <a:lnTo>
                    <a:pt x="1095489" y="9042400"/>
                  </a:lnTo>
                  <a:lnTo>
                    <a:pt x="1062759" y="9169400"/>
                  </a:lnTo>
                  <a:lnTo>
                    <a:pt x="1675592" y="9169400"/>
                  </a:lnTo>
                  <a:lnTo>
                    <a:pt x="1706027" y="9042400"/>
                  </a:lnTo>
                  <a:close/>
                </a:path>
                <a:path w="3173095" h="10680700">
                  <a:moveTo>
                    <a:pt x="1795571" y="8915400"/>
                  </a:moveTo>
                  <a:lnTo>
                    <a:pt x="1223327" y="8915400"/>
                  </a:lnTo>
                  <a:lnTo>
                    <a:pt x="1191831" y="9042400"/>
                  </a:lnTo>
                  <a:lnTo>
                    <a:pt x="1766018" y="9042400"/>
                  </a:lnTo>
                  <a:lnTo>
                    <a:pt x="1795571" y="8915400"/>
                  </a:lnTo>
                  <a:close/>
                </a:path>
                <a:path w="3173095" h="10680700">
                  <a:moveTo>
                    <a:pt x="1910825" y="8788400"/>
                  </a:moveTo>
                  <a:lnTo>
                    <a:pt x="1315952" y="8788400"/>
                  </a:lnTo>
                  <a:lnTo>
                    <a:pt x="1285388" y="8915400"/>
                  </a:lnTo>
                  <a:lnTo>
                    <a:pt x="1882457" y="8915400"/>
                  </a:lnTo>
                  <a:lnTo>
                    <a:pt x="1910825" y="8788400"/>
                  </a:lnTo>
                  <a:close/>
                </a:path>
                <a:path w="3173095" h="10680700">
                  <a:moveTo>
                    <a:pt x="1994141" y="8661400"/>
                  </a:moveTo>
                  <a:lnTo>
                    <a:pt x="1405770" y="8661400"/>
                  </a:lnTo>
                  <a:lnTo>
                    <a:pt x="1376144" y="8788400"/>
                  </a:lnTo>
                  <a:lnTo>
                    <a:pt x="1966668" y="8788400"/>
                  </a:lnTo>
                  <a:lnTo>
                    <a:pt x="1994141" y="8661400"/>
                  </a:lnTo>
                  <a:close/>
                </a:path>
                <a:path w="3173095" h="10680700">
                  <a:moveTo>
                    <a:pt x="2074761" y="8534400"/>
                  </a:moveTo>
                  <a:lnTo>
                    <a:pt x="1492762" y="8534400"/>
                  </a:lnTo>
                  <a:lnTo>
                    <a:pt x="1464079" y="8661400"/>
                  </a:lnTo>
                  <a:lnTo>
                    <a:pt x="2048188" y="8661400"/>
                  </a:lnTo>
                  <a:lnTo>
                    <a:pt x="2074761" y="8534400"/>
                  </a:lnTo>
                  <a:close/>
                </a:path>
                <a:path w="3173095" h="10680700">
                  <a:moveTo>
                    <a:pt x="2152669" y="8407400"/>
                  </a:moveTo>
                  <a:lnTo>
                    <a:pt x="1604323" y="8407400"/>
                  </a:lnTo>
                  <a:lnTo>
                    <a:pt x="1576909" y="8534400"/>
                  </a:lnTo>
                  <a:lnTo>
                    <a:pt x="2127002" y="8534400"/>
                  </a:lnTo>
                  <a:lnTo>
                    <a:pt x="2152669" y="8407400"/>
                  </a:lnTo>
                  <a:close/>
                </a:path>
                <a:path w="3173095" h="10680700">
                  <a:moveTo>
                    <a:pt x="2227848" y="8280400"/>
                  </a:moveTo>
                  <a:lnTo>
                    <a:pt x="1684651" y="8280400"/>
                  </a:lnTo>
                  <a:lnTo>
                    <a:pt x="1658195" y="8407400"/>
                  </a:lnTo>
                  <a:lnTo>
                    <a:pt x="2203092" y="8407400"/>
                  </a:lnTo>
                  <a:lnTo>
                    <a:pt x="2227848" y="8280400"/>
                  </a:lnTo>
                  <a:close/>
                </a:path>
                <a:path w="3173095" h="10680700">
                  <a:moveTo>
                    <a:pt x="2300282" y="8153400"/>
                  </a:moveTo>
                  <a:lnTo>
                    <a:pt x="1762093" y="8153400"/>
                  </a:lnTo>
                  <a:lnTo>
                    <a:pt x="1736601" y="8280400"/>
                  </a:lnTo>
                  <a:lnTo>
                    <a:pt x="2276443" y="8280400"/>
                  </a:lnTo>
                  <a:lnTo>
                    <a:pt x="2300282" y="8153400"/>
                  </a:lnTo>
                  <a:close/>
                </a:path>
                <a:path w="3173095" h="10680700">
                  <a:moveTo>
                    <a:pt x="2369955" y="8026400"/>
                  </a:moveTo>
                  <a:lnTo>
                    <a:pt x="1836631" y="8026400"/>
                  </a:lnTo>
                  <a:lnTo>
                    <a:pt x="1812109" y="8153400"/>
                  </a:lnTo>
                  <a:lnTo>
                    <a:pt x="2347038" y="8153400"/>
                  </a:lnTo>
                  <a:lnTo>
                    <a:pt x="2369955" y="8026400"/>
                  </a:lnTo>
                  <a:close/>
                </a:path>
                <a:path w="3173095" h="10680700">
                  <a:moveTo>
                    <a:pt x="2436850" y="7899400"/>
                  </a:moveTo>
                  <a:lnTo>
                    <a:pt x="1908248" y="7899400"/>
                  </a:lnTo>
                  <a:lnTo>
                    <a:pt x="1884701" y="8026400"/>
                  </a:lnTo>
                  <a:lnTo>
                    <a:pt x="2414861" y="8026400"/>
                  </a:lnTo>
                  <a:lnTo>
                    <a:pt x="2436850" y="7899400"/>
                  </a:lnTo>
                  <a:close/>
                </a:path>
                <a:path w="3173095" h="10680700">
                  <a:moveTo>
                    <a:pt x="2479896" y="7772400"/>
                  </a:moveTo>
                  <a:lnTo>
                    <a:pt x="1976924" y="7772400"/>
                  </a:lnTo>
                  <a:lnTo>
                    <a:pt x="1954360" y="7899400"/>
                  </a:lnTo>
                  <a:lnTo>
                    <a:pt x="2458528" y="7899400"/>
                  </a:lnTo>
                  <a:lnTo>
                    <a:pt x="2479896" y="7772400"/>
                  </a:lnTo>
                  <a:close/>
                </a:path>
                <a:path w="3173095" h="10680700">
                  <a:moveTo>
                    <a:pt x="2542125" y="7645400"/>
                  </a:moveTo>
                  <a:lnTo>
                    <a:pt x="2042644" y="7645400"/>
                  </a:lnTo>
                  <a:lnTo>
                    <a:pt x="2021067" y="7772400"/>
                  </a:lnTo>
                  <a:lnTo>
                    <a:pt x="2521695" y="7772400"/>
                  </a:lnTo>
                  <a:lnTo>
                    <a:pt x="2542125" y="7645400"/>
                  </a:lnTo>
                  <a:close/>
                </a:path>
                <a:path w="3173095" h="10680700">
                  <a:moveTo>
                    <a:pt x="2601534" y="7518400"/>
                  </a:moveTo>
                  <a:lnTo>
                    <a:pt x="2084804" y="7518400"/>
                  </a:lnTo>
                  <a:lnTo>
                    <a:pt x="2063890" y="7645400"/>
                  </a:lnTo>
                  <a:lnTo>
                    <a:pt x="2582046" y="7645400"/>
                  </a:lnTo>
                  <a:lnTo>
                    <a:pt x="2601534" y="7518400"/>
                  </a:lnTo>
                  <a:close/>
                </a:path>
                <a:path w="3173095" h="10680700">
                  <a:moveTo>
                    <a:pt x="2658106" y="7391400"/>
                  </a:moveTo>
                  <a:lnTo>
                    <a:pt x="2145554" y="7391400"/>
                  </a:lnTo>
                  <a:lnTo>
                    <a:pt x="2125637" y="7518400"/>
                  </a:lnTo>
                  <a:lnTo>
                    <a:pt x="2639565" y="7518400"/>
                  </a:lnTo>
                  <a:lnTo>
                    <a:pt x="2658106" y="7391400"/>
                  </a:lnTo>
                  <a:close/>
                </a:path>
                <a:path w="3173095" h="10680700">
                  <a:moveTo>
                    <a:pt x="2711824" y="7264400"/>
                  </a:moveTo>
                  <a:lnTo>
                    <a:pt x="2203298" y="7264400"/>
                  </a:lnTo>
                  <a:lnTo>
                    <a:pt x="2184385" y="7391400"/>
                  </a:lnTo>
                  <a:lnTo>
                    <a:pt x="2694236" y="7391400"/>
                  </a:lnTo>
                  <a:lnTo>
                    <a:pt x="2711824" y="7264400"/>
                  </a:lnTo>
                  <a:close/>
                </a:path>
                <a:path w="3173095" h="10680700">
                  <a:moveTo>
                    <a:pt x="2746042" y="7137400"/>
                  </a:moveTo>
                  <a:lnTo>
                    <a:pt x="2258019" y="7137400"/>
                  </a:lnTo>
                  <a:lnTo>
                    <a:pt x="2240116" y="7264400"/>
                  </a:lnTo>
                  <a:lnTo>
                    <a:pt x="2729093" y="7264400"/>
                  </a:lnTo>
                  <a:lnTo>
                    <a:pt x="2746042" y="7137400"/>
                  </a:lnTo>
                  <a:close/>
                </a:path>
                <a:path w="3173095" h="10680700">
                  <a:moveTo>
                    <a:pt x="2794968" y="7010400"/>
                  </a:moveTo>
                  <a:lnTo>
                    <a:pt x="2309698" y="7010400"/>
                  </a:lnTo>
                  <a:lnTo>
                    <a:pt x="2292811" y="7137400"/>
                  </a:lnTo>
                  <a:lnTo>
                    <a:pt x="2778980" y="7137400"/>
                  </a:lnTo>
                  <a:lnTo>
                    <a:pt x="2794968" y="7010400"/>
                  </a:lnTo>
                  <a:close/>
                </a:path>
                <a:path w="3173095" h="10680700">
                  <a:moveTo>
                    <a:pt x="2840996" y="6883400"/>
                  </a:moveTo>
                  <a:lnTo>
                    <a:pt x="2342453" y="6883400"/>
                  </a:lnTo>
                  <a:lnTo>
                    <a:pt x="2326246" y="7010400"/>
                  </a:lnTo>
                  <a:lnTo>
                    <a:pt x="2825976" y="7010400"/>
                  </a:lnTo>
                  <a:lnTo>
                    <a:pt x="2840996" y="6883400"/>
                  </a:lnTo>
                  <a:close/>
                </a:path>
                <a:path w="3173095" h="10680700">
                  <a:moveTo>
                    <a:pt x="2884112" y="6756400"/>
                  </a:moveTo>
                  <a:lnTo>
                    <a:pt x="2389023" y="6756400"/>
                  </a:lnTo>
                  <a:lnTo>
                    <a:pt x="2373842" y="6883400"/>
                  </a:lnTo>
                  <a:lnTo>
                    <a:pt x="2870064" y="6883400"/>
                  </a:lnTo>
                  <a:lnTo>
                    <a:pt x="2884112" y="6756400"/>
                  </a:lnTo>
                  <a:close/>
                </a:path>
                <a:path w="3173095" h="10680700">
                  <a:moveTo>
                    <a:pt x="2911228" y="6629400"/>
                  </a:moveTo>
                  <a:lnTo>
                    <a:pt x="2432504" y="6629400"/>
                  </a:lnTo>
                  <a:lnTo>
                    <a:pt x="2418355" y="6756400"/>
                  </a:lnTo>
                  <a:lnTo>
                    <a:pt x="2897833" y="6756400"/>
                  </a:lnTo>
                  <a:lnTo>
                    <a:pt x="2911228" y="6629400"/>
                  </a:lnTo>
                  <a:close/>
                </a:path>
                <a:path w="3173095" h="10680700">
                  <a:moveTo>
                    <a:pt x="2949452" y="6502400"/>
                  </a:moveTo>
                  <a:lnTo>
                    <a:pt x="2459766" y="6502400"/>
                  </a:lnTo>
                  <a:lnTo>
                    <a:pt x="2446308" y="6629400"/>
                  </a:lnTo>
                  <a:lnTo>
                    <a:pt x="2937038" y="6629400"/>
                  </a:lnTo>
                  <a:lnTo>
                    <a:pt x="2949452" y="6502400"/>
                  </a:lnTo>
                  <a:close/>
                </a:path>
                <a:path w="3173095" h="10680700">
                  <a:moveTo>
                    <a:pt x="2984718" y="6375400"/>
                  </a:moveTo>
                  <a:lnTo>
                    <a:pt x="2498058" y="6375400"/>
                  </a:lnTo>
                  <a:lnTo>
                    <a:pt x="2485642" y="6502400"/>
                  </a:lnTo>
                  <a:lnTo>
                    <a:pt x="2973292" y="6502400"/>
                  </a:lnTo>
                  <a:lnTo>
                    <a:pt x="2984718" y="6375400"/>
                  </a:lnTo>
                  <a:close/>
                </a:path>
                <a:path w="3173095" h="10680700">
                  <a:moveTo>
                    <a:pt x="3006579" y="6248400"/>
                  </a:moveTo>
                  <a:lnTo>
                    <a:pt x="2533213" y="6248400"/>
                  </a:lnTo>
                  <a:lnTo>
                    <a:pt x="2521845" y="6375400"/>
                  </a:lnTo>
                  <a:lnTo>
                    <a:pt x="2995814" y="6375400"/>
                  </a:lnTo>
                  <a:lnTo>
                    <a:pt x="3006579" y="6248400"/>
                  </a:lnTo>
                  <a:close/>
                </a:path>
                <a:path w="3173095" h="10680700">
                  <a:moveTo>
                    <a:pt x="3036881" y="6121400"/>
                  </a:moveTo>
                  <a:lnTo>
                    <a:pt x="2554898" y="6121400"/>
                  </a:lnTo>
                  <a:lnTo>
                    <a:pt x="2544232" y="6248400"/>
                  </a:lnTo>
                  <a:lnTo>
                    <a:pt x="3027113" y="6248400"/>
                  </a:lnTo>
                  <a:lnTo>
                    <a:pt x="3036881" y="6121400"/>
                  </a:lnTo>
                  <a:close/>
                </a:path>
                <a:path w="3173095" h="10680700">
                  <a:moveTo>
                    <a:pt x="3055417" y="5994400"/>
                  </a:moveTo>
                  <a:lnTo>
                    <a:pt x="2584785" y="5994400"/>
                  </a:lnTo>
                  <a:lnTo>
                    <a:pt x="2575176" y="6121400"/>
                  </a:lnTo>
                  <a:lnTo>
                    <a:pt x="3046316" y="6121400"/>
                  </a:lnTo>
                  <a:lnTo>
                    <a:pt x="3055417" y="5994400"/>
                  </a:lnTo>
                  <a:close/>
                </a:path>
                <a:path w="3173095" h="10680700">
                  <a:moveTo>
                    <a:pt x="3080710" y="5867400"/>
                  </a:moveTo>
                  <a:lnTo>
                    <a:pt x="2611486" y="5867400"/>
                  </a:lnTo>
                  <a:lnTo>
                    <a:pt x="2602941" y="5994400"/>
                  </a:lnTo>
                  <a:lnTo>
                    <a:pt x="3072614" y="5994400"/>
                  </a:lnTo>
                  <a:lnTo>
                    <a:pt x="3080710" y="5867400"/>
                  </a:lnTo>
                  <a:close/>
                </a:path>
                <a:path w="3173095" h="10680700">
                  <a:moveTo>
                    <a:pt x="3102975" y="5740400"/>
                  </a:moveTo>
                  <a:lnTo>
                    <a:pt x="2627509" y="5740400"/>
                  </a:lnTo>
                  <a:lnTo>
                    <a:pt x="2619676" y="5867400"/>
                  </a:lnTo>
                  <a:lnTo>
                    <a:pt x="3095891" y="5867400"/>
                  </a:lnTo>
                  <a:lnTo>
                    <a:pt x="3102975" y="5740400"/>
                  </a:lnTo>
                  <a:close/>
                </a:path>
                <a:path w="3173095" h="10680700">
                  <a:moveTo>
                    <a:pt x="3116129" y="5613400"/>
                  </a:moveTo>
                  <a:lnTo>
                    <a:pt x="2648862" y="5613400"/>
                  </a:lnTo>
                  <a:lnTo>
                    <a:pt x="2642102" y="5740400"/>
                  </a:lnTo>
                  <a:lnTo>
                    <a:pt x="3109721" y="5740400"/>
                  </a:lnTo>
                  <a:lnTo>
                    <a:pt x="3116129" y="5613400"/>
                  </a:lnTo>
                  <a:close/>
                </a:path>
                <a:path w="3173095" h="10680700">
                  <a:moveTo>
                    <a:pt x="3133312" y="5486400"/>
                  </a:moveTo>
                  <a:lnTo>
                    <a:pt x="2661302" y="5486400"/>
                  </a:lnTo>
                  <a:lnTo>
                    <a:pt x="2655262" y="5613400"/>
                  </a:lnTo>
                  <a:lnTo>
                    <a:pt x="3127925" y="5613400"/>
                  </a:lnTo>
                  <a:lnTo>
                    <a:pt x="3133312" y="5486400"/>
                  </a:lnTo>
                  <a:close/>
                </a:path>
                <a:path w="3173095" h="10680700">
                  <a:moveTo>
                    <a:pt x="20549" y="3962400"/>
                  </a:moveTo>
                  <a:lnTo>
                    <a:pt x="0" y="3962400"/>
                  </a:lnTo>
                  <a:lnTo>
                    <a:pt x="0" y="5486400"/>
                  </a:lnTo>
                  <a:lnTo>
                    <a:pt x="179226" y="5486400"/>
                  </a:lnTo>
                  <a:lnTo>
                    <a:pt x="219671" y="5359400"/>
                  </a:lnTo>
                  <a:lnTo>
                    <a:pt x="426348" y="5359400"/>
                  </a:lnTo>
                  <a:lnTo>
                    <a:pt x="468546" y="5232400"/>
                  </a:lnTo>
                  <a:lnTo>
                    <a:pt x="727448" y="5232400"/>
                  </a:lnTo>
                  <a:lnTo>
                    <a:pt x="771513" y="5105400"/>
                  </a:lnTo>
                  <a:lnTo>
                    <a:pt x="1225310" y="5105400"/>
                  </a:lnTo>
                  <a:lnTo>
                    <a:pt x="1271918" y="4978400"/>
                  </a:lnTo>
                  <a:lnTo>
                    <a:pt x="1793415" y="4978400"/>
                  </a:lnTo>
                  <a:lnTo>
                    <a:pt x="1793415" y="4597400"/>
                  </a:lnTo>
                  <a:lnTo>
                    <a:pt x="1651911" y="4470400"/>
                  </a:lnTo>
                  <a:lnTo>
                    <a:pt x="950243" y="4470400"/>
                  </a:lnTo>
                  <a:lnTo>
                    <a:pt x="905198" y="4343400"/>
                  </a:lnTo>
                  <a:lnTo>
                    <a:pt x="596797" y="4343400"/>
                  </a:lnTo>
                  <a:lnTo>
                    <a:pt x="553775" y="4216400"/>
                  </a:lnTo>
                  <a:lnTo>
                    <a:pt x="301463" y="4216400"/>
                  </a:lnTo>
                  <a:lnTo>
                    <a:pt x="260418" y="4089400"/>
                  </a:lnTo>
                  <a:lnTo>
                    <a:pt x="59745" y="4089400"/>
                  </a:lnTo>
                  <a:lnTo>
                    <a:pt x="20549" y="3962400"/>
                  </a:lnTo>
                  <a:close/>
                </a:path>
                <a:path w="3173095" h="10680700">
                  <a:moveTo>
                    <a:pt x="3143063" y="5359400"/>
                  </a:moveTo>
                  <a:lnTo>
                    <a:pt x="2677257" y="5359400"/>
                  </a:lnTo>
                  <a:lnTo>
                    <a:pt x="2672300" y="5486400"/>
                  </a:lnTo>
                  <a:lnTo>
                    <a:pt x="3138358" y="5486400"/>
                  </a:lnTo>
                  <a:lnTo>
                    <a:pt x="3143063" y="5359400"/>
                  </a:lnTo>
                  <a:close/>
                </a:path>
                <a:path w="3173095" h="10680700">
                  <a:moveTo>
                    <a:pt x="3155119" y="5232400"/>
                  </a:moveTo>
                  <a:lnTo>
                    <a:pt x="2689949" y="5232400"/>
                  </a:lnTo>
                  <a:lnTo>
                    <a:pt x="2686082" y="5359400"/>
                  </a:lnTo>
                  <a:lnTo>
                    <a:pt x="3151444" y="5359400"/>
                  </a:lnTo>
                  <a:lnTo>
                    <a:pt x="3155119" y="5232400"/>
                  </a:lnTo>
                  <a:close/>
                </a:path>
                <a:path w="3173095" h="10680700">
                  <a:moveTo>
                    <a:pt x="3161436" y="5105400"/>
                  </a:moveTo>
                  <a:lnTo>
                    <a:pt x="2696588" y="5105400"/>
                  </a:lnTo>
                  <a:lnTo>
                    <a:pt x="2693451" y="5232400"/>
                  </a:lnTo>
                  <a:lnTo>
                    <a:pt x="3158450" y="5232400"/>
                  </a:lnTo>
                  <a:lnTo>
                    <a:pt x="3161436" y="5105400"/>
                  </a:lnTo>
                  <a:close/>
                </a:path>
                <a:path w="3173095" h="10680700">
                  <a:moveTo>
                    <a:pt x="3168320" y="4978400"/>
                  </a:moveTo>
                  <a:lnTo>
                    <a:pt x="2703802" y="4978400"/>
                  </a:lnTo>
                  <a:lnTo>
                    <a:pt x="2701765" y="5105400"/>
                  </a:lnTo>
                  <a:lnTo>
                    <a:pt x="3166372" y="5105400"/>
                  </a:lnTo>
                  <a:lnTo>
                    <a:pt x="3168320" y="4978400"/>
                  </a:lnTo>
                  <a:close/>
                </a:path>
                <a:path w="3173095" h="10680700">
                  <a:moveTo>
                    <a:pt x="3171174" y="4851400"/>
                  </a:moveTo>
                  <a:lnTo>
                    <a:pt x="2706773" y="4851400"/>
                  </a:lnTo>
                  <a:lnTo>
                    <a:pt x="2705472" y="4978400"/>
                  </a:lnTo>
                  <a:lnTo>
                    <a:pt x="3169921" y="4978400"/>
                  </a:lnTo>
                  <a:lnTo>
                    <a:pt x="3171174" y="4851400"/>
                  </a:lnTo>
                  <a:close/>
                </a:path>
                <a:path w="3173095" h="10680700">
                  <a:moveTo>
                    <a:pt x="3172391" y="4597400"/>
                  </a:moveTo>
                  <a:lnTo>
                    <a:pt x="2707450" y="4597400"/>
                  </a:lnTo>
                  <a:lnTo>
                    <a:pt x="2708066" y="4724400"/>
                  </a:lnTo>
                  <a:lnTo>
                    <a:pt x="2708307" y="4724400"/>
                  </a:lnTo>
                  <a:lnTo>
                    <a:pt x="2708173" y="4851400"/>
                  </a:lnTo>
                  <a:lnTo>
                    <a:pt x="3172710" y="4851400"/>
                  </a:lnTo>
                  <a:lnTo>
                    <a:pt x="3172846" y="4724400"/>
                  </a:lnTo>
                  <a:lnTo>
                    <a:pt x="3172391" y="4597400"/>
                  </a:lnTo>
                  <a:close/>
                </a:path>
                <a:path w="3173095" h="10680700">
                  <a:moveTo>
                    <a:pt x="3168938" y="4470400"/>
                  </a:moveTo>
                  <a:lnTo>
                    <a:pt x="2703370" y="4470400"/>
                  </a:lnTo>
                  <a:lnTo>
                    <a:pt x="2705101" y="4597400"/>
                  </a:lnTo>
                  <a:lnTo>
                    <a:pt x="3170436" y="4597400"/>
                  </a:lnTo>
                  <a:lnTo>
                    <a:pt x="3168938" y="4470400"/>
                  </a:lnTo>
                  <a:close/>
                </a:path>
                <a:path w="3173095" h="10680700">
                  <a:moveTo>
                    <a:pt x="3164902" y="4343400"/>
                  </a:moveTo>
                  <a:lnTo>
                    <a:pt x="2698803" y="4343400"/>
                  </a:lnTo>
                  <a:lnTo>
                    <a:pt x="2701271" y="4470400"/>
                  </a:lnTo>
                  <a:lnTo>
                    <a:pt x="3167093" y="4470400"/>
                  </a:lnTo>
                  <a:lnTo>
                    <a:pt x="3164902" y="4343400"/>
                  </a:lnTo>
                  <a:close/>
                </a:path>
                <a:path w="3173095" h="10680700">
                  <a:moveTo>
                    <a:pt x="3156258" y="4216400"/>
                  </a:moveTo>
                  <a:lnTo>
                    <a:pt x="2689209" y="4216400"/>
                  </a:lnTo>
                  <a:lnTo>
                    <a:pt x="2692772" y="4343400"/>
                  </a:lnTo>
                  <a:lnTo>
                    <a:pt x="3159484" y="4343400"/>
                  </a:lnTo>
                  <a:lnTo>
                    <a:pt x="3156258" y="4216400"/>
                  </a:lnTo>
                  <a:close/>
                </a:path>
                <a:path w="3173095" h="10680700">
                  <a:moveTo>
                    <a:pt x="3148775" y="4089400"/>
                  </a:moveTo>
                  <a:lnTo>
                    <a:pt x="2681000" y="4089400"/>
                  </a:lnTo>
                  <a:lnTo>
                    <a:pt x="2685285" y="4216400"/>
                  </a:lnTo>
                  <a:lnTo>
                    <a:pt x="3152688" y="4216400"/>
                  </a:lnTo>
                  <a:lnTo>
                    <a:pt x="3148775" y="4089400"/>
                  </a:lnTo>
                  <a:close/>
                </a:path>
                <a:path w="3173095" h="10680700">
                  <a:moveTo>
                    <a:pt x="3134982" y="3962400"/>
                  </a:moveTo>
                  <a:lnTo>
                    <a:pt x="2665990" y="3962400"/>
                  </a:lnTo>
                  <a:lnTo>
                    <a:pt x="2671351" y="4089400"/>
                  </a:lnTo>
                  <a:lnTo>
                    <a:pt x="3139922" y="4089400"/>
                  </a:lnTo>
                  <a:lnTo>
                    <a:pt x="3134982" y="3962400"/>
                  </a:lnTo>
                  <a:close/>
                </a:path>
                <a:path w="3173095" h="10680700">
                  <a:moveTo>
                    <a:pt x="3118118" y="3835400"/>
                  </a:moveTo>
                  <a:lnTo>
                    <a:pt x="2647779" y="3835400"/>
                  </a:lnTo>
                  <a:lnTo>
                    <a:pt x="2654203" y="3962400"/>
                  </a:lnTo>
                  <a:lnTo>
                    <a:pt x="3124080" y="3962400"/>
                  </a:lnTo>
                  <a:lnTo>
                    <a:pt x="3118118" y="3835400"/>
                  </a:lnTo>
                  <a:close/>
                </a:path>
                <a:path w="3173095" h="10680700">
                  <a:moveTo>
                    <a:pt x="3105178" y="3708400"/>
                  </a:moveTo>
                  <a:lnTo>
                    <a:pt x="2633878" y="3708400"/>
                  </a:lnTo>
                  <a:lnTo>
                    <a:pt x="2641004" y="3835400"/>
                  </a:lnTo>
                  <a:lnTo>
                    <a:pt x="3111818" y="3835400"/>
                  </a:lnTo>
                  <a:lnTo>
                    <a:pt x="3105178" y="3708400"/>
                  </a:lnTo>
                  <a:close/>
                </a:path>
                <a:path w="3173095" h="10680700">
                  <a:moveTo>
                    <a:pt x="3083230" y="3581400"/>
                  </a:moveTo>
                  <a:lnTo>
                    <a:pt x="2610410" y="3581400"/>
                  </a:lnTo>
                  <a:lnTo>
                    <a:pt x="2618580" y="3708400"/>
                  </a:lnTo>
                  <a:lnTo>
                    <a:pt x="3090883" y="3708400"/>
                  </a:lnTo>
                  <a:lnTo>
                    <a:pt x="3083230" y="3581400"/>
                  </a:lnTo>
                  <a:close/>
                </a:path>
                <a:path w="3173095" h="10680700">
                  <a:moveTo>
                    <a:pt x="3066913" y="3454400"/>
                  </a:moveTo>
                  <a:lnTo>
                    <a:pt x="2583836" y="3454400"/>
                  </a:lnTo>
                  <a:lnTo>
                    <a:pt x="2593037" y="3581400"/>
                  </a:lnTo>
                  <a:lnTo>
                    <a:pt x="3075240" y="3581400"/>
                  </a:lnTo>
                  <a:lnTo>
                    <a:pt x="3066913" y="3454400"/>
                  </a:lnTo>
                  <a:close/>
                </a:path>
                <a:path w="3173095" h="10680700">
                  <a:moveTo>
                    <a:pt x="3039922" y="3327400"/>
                  </a:moveTo>
                  <a:lnTo>
                    <a:pt x="2564411" y="3327400"/>
                  </a:lnTo>
                  <a:lnTo>
                    <a:pt x="2574294" y="3454400"/>
                  </a:lnTo>
                  <a:lnTo>
                    <a:pt x="3049254" y="3454400"/>
                  </a:lnTo>
                  <a:lnTo>
                    <a:pt x="3039922" y="3327400"/>
                  </a:lnTo>
                  <a:close/>
                </a:path>
                <a:path w="3173095" h="10680700">
                  <a:moveTo>
                    <a:pt x="3009925" y="3200400"/>
                  </a:moveTo>
                  <a:lnTo>
                    <a:pt x="2532739" y="3200400"/>
                  </a:lnTo>
                  <a:lnTo>
                    <a:pt x="2543633" y="3327400"/>
                  </a:lnTo>
                  <a:lnTo>
                    <a:pt x="3020257" y="3327400"/>
                  </a:lnTo>
                  <a:lnTo>
                    <a:pt x="3009925" y="3200400"/>
                  </a:lnTo>
                  <a:close/>
                </a:path>
                <a:path w="3173095" h="10680700">
                  <a:moveTo>
                    <a:pt x="2988264" y="3073400"/>
                  </a:moveTo>
                  <a:lnTo>
                    <a:pt x="2498055" y="3073400"/>
                  </a:lnTo>
                  <a:lnTo>
                    <a:pt x="2509949" y="3200400"/>
                  </a:lnTo>
                  <a:lnTo>
                    <a:pt x="2999260" y="3200400"/>
                  </a:lnTo>
                  <a:lnTo>
                    <a:pt x="2988264" y="3073400"/>
                  </a:lnTo>
                  <a:close/>
                </a:path>
                <a:path w="3173095" h="10680700">
                  <a:moveTo>
                    <a:pt x="2953289" y="2946400"/>
                  </a:moveTo>
                  <a:lnTo>
                    <a:pt x="2473277" y="2946400"/>
                  </a:lnTo>
                  <a:lnTo>
                    <a:pt x="2485831" y="3073400"/>
                  </a:lnTo>
                  <a:lnTo>
                    <a:pt x="2965278" y="3073400"/>
                  </a:lnTo>
                  <a:lnTo>
                    <a:pt x="2953289" y="2946400"/>
                  </a:lnTo>
                  <a:close/>
                </a:path>
                <a:path w="3173095" h="10680700">
                  <a:moveTo>
                    <a:pt x="2928323" y="2819400"/>
                  </a:moveTo>
                  <a:lnTo>
                    <a:pt x="2433653" y="2819400"/>
                  </a:lnTo>
                  <a:lnTo>
                    <a:pt x="2447187" y="2946400"/>
                  </a:lnTo>
                  <a:lnTo>
                    <a:pt x="2940970" y="2946400"/>
                  </a:lnTo>
                  <a:lnTo>
                    <a:pt x="2928323" y="2819400"/>
                  </a:lnTo>
                  <a:close/>
                </a:path>
                <a:path w="3173095" h="10680700">
                  <a:moveTo>
                    <a:pt x="2888411" y="2692400"/>
                  </a:moveTo>
                  <a:lnTo>
                    <a:pt x="2391113" y="2692400"/>
                  </a:lnTo>
                  <a:lnTo>
                    <a:pt x="2405615" y="2819400"/>
                  </a:lnTo>
                  <a:lnTo>
                    <a:pt x="2902042" y="2819400"/>
                  </a:lnTo>
                  <a:lnTo>
                    <a:pt x="2888411" y="2692400"/>
                  </a:lnTo>
                  <a:close/>
                </a:path>
                <a:path w="3173095" h="10680700">
                  <a:moveTo>
                    <a:pt x="2845556" y="2565400"/>
                  </a:moveTo>
                  <a:lnTo>
                    <a:pt x="2345693" y="2565400"/>
                  </a:lnTo>
                  <a:lnTo>
                    <a:pt x="2361151" y="2692400"/>
                  </a:lnTo>
                  <a:lnTo>
                    <a:pt x="2860167" y="2692400"/>
                  </a:lnTo>
                  <a:lnTo>
                    <a:pt x="2845556" y="2565400"/>
                  </a:lnTo>
                  <a:close/>
                </a:path>
                <a:path w="3173095" h="10680700">
                  <a:moveTo>
                    <a:pt x="2799774" y="2438400"/>
                  </a:moveTo>
                  <a:lnTo>
                    <a:pt x="2313829" y="2438400"/>
                  </a:lnTo>
                  <a:lnTo>
                    <a:pt x="2329918" y="2565400"/>
                  </a:lnTo>
                  <a:lnTo>
                    <a:pt x="2815359" y="2565400"/>
                  </a:lnTo>
                  <a:lnTo>
                    <a:pt x="2799774" y="2438400"/>
                  </a:lnTo>
                  <a:close/>
                </a:path>
                <a:path w="3173095" h="10680700">
                  <a:moveTo>
                    <a:pt x="2767633" y="2311400"/>
                  </a:moveTo>
                  <a:lnTo>
                    <a:pt x="2263687" y="2311400"/>
                  </a:lnTo>
                  <a:lnTo>
                    <a:pt x="2280712" y="2438400"/>
                  </a:lnTo>
                  <a:lnTo>
                    <a:pt x="2783865" y="2438400"/>
                  </a:lnTo>
                  <a:lnTo>
                    <a:pt x="2767633" y="2311400"/>
                  </a:lnTo>
                  <a:close/>
                </a:path>
                <a:path w="3173095" h="10680700">
                  <a:moveTo>
                    <a:pt x="2717003" y="2184400"/>
                  </a:moveTo>
                  <a:lnTo>
                    <a:pt x="2210759" y="2184400"/>
                  </a:lnTo>
                  <a:lnTo>
                    <a:pt x="2228709" y="2311400"/>
                  </a:lnTo>
                  <a:lnTo>
                    <a:pt x="2734202" y="2311400"/>
                  </a:lnTo>
                  <a:lnTo>
                    <a:pt x="2717003" y="2184400"/>
                  </a:lnTo>
                  <a:close/>
                </a:path>
                <a:path w="3173095" h="10680700">
                  <a:moveTo>
                    <a:pt x="2663486" y="2057400"/>
                  </a:moveTo>
                  <a:lnTo>
                    <a:pt x="2155081" y="2057400"/>
                  </a:lnTo>
                  <a:lnTo>
                    <a:pt x="2173943" y="2184400"/>
                  </a:lnTo>
                  <a:lnTo>
                    <a:pt x="2681645" y="2184400"/>
                  </a:lnTo>
                  <a:lnTo>
                    <a:pt x="2663486" y="2057400"/>
                  </a:lnTo>
                  <a:close/>
                </a:path>
                <a:path w="3173095" h="10680700">
                  <a:moveTo>
                    <a:pt x="2607094" y="1930400"/>
                  </a:moveTo>
                  <a:lnTo>
                    <a:pt x="2096689" y="1930400"/>
                  </a:lnTo>
                  <a:lnTo>
                    <a:pt x="2116452" y="2057400"/>
                  </a:lnTo>
                  <a:lnTo>
                    <a:pt x="2626210" y="2057400"/>
                  </a:lnTo>
                  <a:lnTo>
                    <a:pt x="2607094" y="1930400"/>
                  </a:lnTo>
                  <a:close/>
                </a:path>
                <a:path w="3173095" h="10680700">
                  <a:moveTo>
                    <a:pt x="2567910" y="1803400"/>
                  </a:moveTo>
                  <a:lnTo>
                    <a:pt x="2035618" y="1803400"/>
                  </a:lnTo>
                  <a:lnTo>
                    <a:pt x="2056270" y="1930400"/>
                  </a:lnTo>
                  <a:lnTo>
                    <a:pt x="2587661" y="1930400"/>
                  </a:lnTo>
                  <a:lnTo>
                    <a:pt x="2567910" y="1803400"/>
                  </a:lnTo>
                  <a:close/>
                </a:path>
                <a:path w="3173095" h="10680700">
                  <a:moveTo>
                    <a:pt x="2506762" y="1676400"/>
                  </a:moveTo>
                  <a:lnTo>
                    <a:pt x="1971904" y="1676400"/>
                  </a:lnTo>
                  <a:lnTo>
                    <a:pt x="1993433" y="1803400"/>
                  </a:lnTo>
                  <a:lnTo>
                    <a:pt x="2527460" y="1803400"/>
                  </a:lnTo>
                  <a:lnTo>
                    <a:pt x="2506762" y="1676400"/>
                  </a:lnTo>
                  <a:close/>
                </a:path>
                <a:path w="3173095" h="10680700">
                  <a:moveTo>
                    <a:pt x="2442779" y="1549400"/>
                  </a:moveTo>
                  <a:lnTo>
                    <a:pt x="1905583" y="1549400"/>
                  </a:lnTo>
                  <a:lnTo>
                    <a:pt x="1927978" y="1676400"/>
                  </a:lnTo>
                  <a:lnTo>
                    <a:pt x="2464420" y="1676400"/>
                  </a:lnTo>
                  <a:lnTo>
                    <a:pt x="2442779" y="1549400"/>
                  </a:lnTo>
                  <a:close/>
                </a:path>
                <a:path w="3173095" h="10680700">
                  <a:moveTo>
                    <a:pt x="2375976" y="1422400"/>
                  </a:moveTo>
                  <a:lnTo>
                    <a:pt x="1836691" y="1422400"/>
                  </a:lnTo>
                  <a:lnTo>
                    <a:pt x="1859938" y="1549400"/>
                  </a:lnTo>
                  <a:lnTo>
                    <a:pt x="2398556" y="1549400"/>
                  </a:lnTo>
                  <a:lnTo>
                    <a:pt x="2375976" y="1422400"/>
                  </a:lnTo>
                  <a:close/>
                </a:path>
                <a:path w="3173095" h="10680700">
                  <a:moveTo>
                    <a:pt x="2306368" y="1295400"/>
                  </a:moveTo>
                  <a:lnTo>
                    <a:pt x="1765262" y="1295400"/>
                  </a:lnTo>
                  <a:lnTo>
                    <a:pt x="1789351" y="1422400"/>
                  </a:lnTo>
                  <a:lnTo>
                    <a:pt x="2329881" y="1422400"/>
                  </a:lnTo>
                  <a:lnTo>
                    <a:pt x="2306368" y="1295400"/>
                  </a:lnTo>
                  <a:close/>
                </a:path>
                <a:path w="3173095" h="10680700">
                  <a:moveTo>
                    <a:pt x="2233970" y="1168400"/>
                  </a:moveTo>
                  <a:lnTo>
                    <a:pt x="1666141" y="1168400"/>
                  </a:lnTo>
                  <a:lnTo>
                    <a:pt x="1691334" y="1295400"/>
                  </a:lnTo>
                  <a:lnTo>
                    <a:pt x="2258412" y="1295400"/>
                  </a:lnTo>
                  <a:lnTo>
                    <a:pt x="2233970" y="1168400"/>
                  </a:lnTo>
                  <a:close/>
                </a:path>
                <a:path w="3173095" h="10680700">
                  <a:moveTo>
                    <a:pt x="2158796" y="1041400"/>
                  </a:moveTo>
                  <a:lnTo>
                    <a:pt x="1588935" y="1041400"/>
                  </a:lnTo>
                  <a:lnTo>
                    <a:pt x="1614941" y="1168400"/>
                  </a:lnTo>
                  <a:lnTo>
                    <a:pt x="2184161" y="1168400"/>
                  </a:lnTo>
                  <a:lnTo>
                    <a:pt x="2158796" y="1041400"/>
                  </a:lnTo>
                  <a:close/>
                </a:path>
                <a:path w="3173095" h="10680700">
                  <a:moveTo>
                    <a:pt x="2080861" y="914400"/>
                  </a:moveTo>
                  <a:lnTo>
                    <a:pt x="1509311" y="914400"/>
                  </a:lnTo>
                  <a:lnTo>
                    <a:pt x="1536118" y="1041400"/>
                  </a:lnTo>
                  <a:lnTo>
                    <a:pt x="2107145" y="1041400"/>
                  </a:lnTo>
                  <a:lnTo>
                    <a:pt x="2080861" y="914400"/>
                  </a:lnTo>
                  <a:close/>
                </a:path>
                <a:path w="3173095" h="10680700">
                  <a:moveTo>
                    <a:pt x="2000181" y="787400"/>
                  </a:moveTo>
                  <a:lnTo>
                    <a:pt x="1427306" y="787400"/>
                  </a:lnTo>
                  <a:lnTo>
                    <a:pt x="1454903" y="914400"/>
                  </a:lnTo>
                  <a:lnTo>
                    <a:pt x="2027378" y="914400"/>
                  </a:lnTo>
                  <a:lnTo>
                    <a:pt x="2000181" y="787400"/>
                  </a:lnTo>
                  <a:close/>
                </a:path>
                <a:path w="3173095" h="10680700">
                  <a:moveTo>
                    <a:pt x="1916768" y="660400"/>
                  </a:moveTo>
                  <a:lnTo>
                    <a:pt x="1314323" y="660400"/>
                  </a:lnTo>
                  <a:lnTo>
                    <a:pt x="1342955" y="787400"/>
                  </a:lnTo>
                  <a:lnTo>
                    <a:pt x="1944875" y="787400"/>
                  </a:lnTo>
                  <a:lnTo>
                    <a:pt x="1916768" y="660400"/>
                  </a:lnTo>
                  <a:close/>
                </a:path>
                <a:path w="3173095" h="10680700">
                  <a:moveTo>
                    <a:pt x="1830639" y="533400"/>
                  </a:moveTo>
                  <a:lnTo>
                    <a:pt x="1226900" y="533400"/>
                  </a:lnTo>
                  <a:lnTo>
                    <a:pt x="1256294" y="660400"/>
                  </a:lnTo>
                  <a:lnTo>
                    <a:pt x="1859650" y="660400"/>
                  </a:lnTo>
                  <a:lnTo>
                    <a:pt x="1830639" y="533400"/>
                  </a:lnTo>
                  <a:close/>
                </a:path>
                <a:path w="3173095" h="10680700">
                  <a:moveTo>
                    <a:pt x="1741808" y="406400"/>
                  </a:moveTo>
                  <a:lnTo>
                    <a:pt x="1106822" y="406400"/>
                  </a:lnTo>
                  <a:lnTo>
                    <a:pt x="1137214" y="533400"/>
                  </a:lnTo>
                  <a:lnTo>
                    <a:pt x="1771718" y="533400"/>
                  </a:lnTo>
                  <a:lnTo>
                    <a:pt x="1741808" y="406400"/>
                  </a:lnTo>
                  <a:close/>
                </a:path>
                <a:path w="3173095" h="10680700">
                  <a:moveTo>
                    <a:pt x="1650290" y="279400"/>
                  </a:moveTo>
                  <a:lnTo>
                    <a:pt x="1014176" y="279400"/>
                  </a:lnTo>
                  <a:lnTo>
                    <a:pt x="1045302" y="406400"/>
                  </a:lnTo>
                  <a:lnTo>
                    <a:pt x="1681094" y="406400"/>
                  </a:lnTo>
                  <a:lnTo>
                    <a:pt x="1650290" y="279400"/>
                  </a:lnTo>
                  <a:close/>
                </a:path>
                <a:path w="3173095" h="10680700">
                  <a:moveTo>
                    <a:pt x="1524111" y="152400"/>
                  </a:moveTo>
                  <a:lnTo>
                    <a:pt x="887263" y="152400"/>
                  </a:lnTo>
                  <a:lnTo>
                    <a:pt x="919350" y="279400"/>
                  </a:lnTo>
                  <a:lnTo>
                    <a:pt x="1556100" y="279400"/>
                  </a:lnTo>
                  <a:lnTo>
                    <a:pt x="1524111" y="152400"/>
                  </a:lnTo>
                  <a:close/>
                </a:path>
                <a:path w="3173095" h="10680700">
                  <a:moveTo>
                    <a:pt x="1426380" y="25400"/>
                  </a:moveTo>
                  <a:lnTo>
                    <a:pt x="756561" y="25400"/>
                  </a:lnTo>
                  <a:lnTo>
                    <a:pt x="789587" y="152400"/>
                  </a:lnTo>
                  <a:lnTo>
                    <a:pt x="1459251" y="152400"/>
                  </a:lnTo>
                  <a:lnTo>
                    <a:pt x="1426380" y="25400"/>
                  </a:lnTo>
                  <a:close/>
                </a:path>
                <a:path w="3173095" h="10680700">
                  <a:moveTo>
                    <a:pt x="1350351" y="0"/>
                  </a:moveTo>
                  <a:lnTo>
                    <a:pt x="646635" y="0"/>
                  </a:lnTo>
                  <a:lnTo>
                    <a:pt x="656098" y="25400"/>
                  </a:lnTo>
                  <a:lnTo>
                    <a:pt x="1359760" y="25400"/>
                  </a:lnTo>
                  <a:lnTo>
                    <a:pt x="1350351" y="0"/>
                  </a:lnTo>
                  <a:close/>
                </a:path>
              </a:pathLst>
            </a:custGeom>
            <a:solidFill>
              <a:srgbClr val="1D1848">
                <a:alpha val="2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557905" y="5120326"/>
            <a:ext cx="6260465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Service</a:t>
            </a:r>
            <a:r>
              <a:rPr dirty="0" sz="1900" spc="2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Life</a:t>
            </a:r>
            <a:r>
              <a:rPr dirty="0" sz="1900" spc="2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Expectation</a:t>
            </a:r>
            <a:r>
              <a:rPr dirty="0" sz="1900" spc="2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of</a:t>
            </a:r>
            <a:r>
              <a:rPr dirty="0" sz="1900" spc="2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55" b="1">
                <a:solidFill>
                  <a:srgbClr val="1D1848"/>
                </a:solidFill>
                <a:latin typeface="Arial"/>
                <a:cs typeface="Arial"/>
              </a:rPr>
              <a:t>IGUs</a:t>
            </a:r>
            <a:r>
              <a:rPr dirty="0" sz="1900" spc="3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with</a:t>
            </a:r>
            <a:r>
              <a:rPr dirty="0" sz="1900" spc="2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Different</a:t>
            </a:r>
            <a:r>
              <a:rPr dirty="0" sz="1900" spc="2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Spacer Materials</a:t>
            </a:r>
            <a:r>
              <a:rPr dirty="0" sz="1100" spc="-10" b="1">
                <a:solidFill>
                  <a:srgbClr val="1D1848"/>
                </a:solidFill>
                <a:latin typeface="Arial"/>
                <a:cs typeface="Arial"/>
              </a:rPr>
              <a:t>*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76000" y="5944573"/>
            <a:ext cx="6217920" cy="1565910"/>
            <a:chOff x="576000" y="5944573"/>
            <a:chExt cx="6217920" cy="1565910"/>
          </a:xfrm>
        </p:grpSpPr>
        <p:sp>
          <p:nvSpPr>
            <p:cNvPr id="16" name="object 16"/>
            <p:cNvSpPr/>
            <p:nvPr/>
          </p:nvSpPr>
          <p:spPr>
            <a:xfrm>
              <a:off x="2935921" y="6017864"/>
              <a:ext cx="3857625" cy="0"/>
            </a:xfrm>
            <a:custGeom>
              <a:avLst/>
              <a:gdLst/>
              <a:ahLst/>
              <a:cxnLst/>
              <a:rect l="l" t="t" r="r" b="b"/>
              <a:pathLst>
                <a:path w="3857625" h="0">
                  <a:moveTo>
                    <a:pt x="3857421" y="0"/>
                  </a:moveTo>
                  <a:lnTo>
                    <a:pt x="0" y="0"/>
                  </a:lnTo>
                </a:path>
              </a:pathLst>
            </a:custGeom>
            <a:solidFill>
              <a:srgbClr val="1D18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935916" y="6017866"/>
              <a:ext cx="3840479" cy="0"/>
            </a:xfrm>
            <a:custGeom>
              <a:avLst/>
              <a:gdLst/>
              <a:ahLst/>
              <a:cxnLst/>
              <a:rect l="l" t="t" r="r" b="b"/>
              <a:pathLst>
                <a:path w="3840479" h="0">
                  <a:moveTo>
                    <a:pt x="0" y="0"/>
                  </a:moveTo>
                  <a:lnTo>
                    <a:pt x="3840137" y="0"/>
                  </a:lnTo>
                </a:path>
              </a:pathLst>
            </a:custGeom>
            <a:ln w="14376">
              <a:solidFill>
                <a:srgbClr val="1D184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75686" y="5944573"/>
              <a:ext cx="117652" cy="14560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505991" y="5977623"/>
              <a:ext cx="224790" cy="80645"/>
            </a:xfrm>
            <a:custGeom>
              <a:avLst/>
              <a:gdLst/>
              <a:ahLst/>
              <a:cxnLst/>
              <a:rect l="l" t="t" r="r" b="b"/>
              <a:pathLst>
                <a:path w="224789" h="80645">
                  <a:moveTo>
                    <a:pt x="52425" y="80492"/>
                  </a:moveTo>
                  <a:lnTo>
                    <a:pt x="35204" y="46799"/>
                  </a:lnTo>
                  <a:lnTo>
                    <a:pt x="34772" y="45948"/>
                  </a:lnTo>
                  <a:lnTo>
                    <a:pt x="33921" y="44272"/>
                  </a:lnTo>
                  <a:lnTo>
                    <a:pt x="34671" y="45745"/>
                  </a:lnTo>
                  <a:lnTo>
                    <a:pt x="34772" y="45948"/>
                  </a:lnTo>
                  <a:lnTo>
                    <a:pt x="35801" y="45745"/>
                  </a:lnTo>
                  <a:lnTo>
                    <a:pt x="38582" y="44272"/>
                  </a:lnTo>
                  <a:lnTo>
                    <a:pt x="43764" y="41541"/>
                  </a:lnTo>
                  <a:lnTo>
                    <a:pt x="45097" y="40259"/>
                  </a:lnTo>
                  <a:lnTo>
                    <a:pt x="46723" y="38696"/>
                  </a:lnTo>
                  <a:lnTo>
                    <a:pt x="50546" y="31572"/>
                  </a:lnTo>
                  <a:lnTo>
                    <a:pt x="51511" y="27647"/>
                  </a:lnTo>
                  <a:lnTo>
                    <a:pt x="51511" y="18910"/>
                  </a:lnTo>
                  <a:lnTo>
                    <a:pt x="50596" y="14935"/>
                  </a:lnTo>
                  <a:lnTo>
                    <a:pt x="46913" y="7962"/>
                  </a:lnTo>
                  <a:lnTo>
                    <a:pt x="45694" y="6794"/>
                  </a:lnTo>
                  <a:lnTo>
                    <a:pt x="44018" y="5181"/>
                  </a:lnTo>
                  <a:lnTo>
                    <a:pt x="43230" y="4775"/>
                  </a:lnTo>
                  <a:lnTo>
                    <a:pt x="43230" y="18211"/>
                  </a:lnTo>
                  <a:lnTo>
                    <a:pt x="43230" y="28333"/>
                  </a:lnTo>
                  <a:lnTo>
                    <a:pt x="41694" y="32397"/>
                  </a:lnTo>
                  <a:lnTo>
                    <a:pt x="35521" y="38696"/>
                  </a:lnTo>
                  <a:lnTo>
                    <a:pt x="30772" y="40259"/>
                  </a:lnTo>
                  <a:lnTo>
                    <a:pt x="8051" y="40259"/>
                  </a:lnTo>
                  <a:lnTo>
                    <a:pt x="8051" y="6794"/>
                  </a:lnTo>
                  <a:lnTo>
                    <a:pt x="30886" y="6794"/>
                  </a:lnTo>
                  <a:lnTo>
                    <a:pt x="35750" y="8267"/>
                  </a:lnTo>
                  <a:lnTo>
                    <a:pt x="41732" y="14173"/>
                  </a:lnTo>
                  <a:lnTo>
                    <a:pt x="43230" y="18211"/>
                  </a:lnTo>
                  <a:lnTo>
                    <a:pt x="43230" y="4775"/>
                  </a:lnTo>
                  <a:lnTo>
                    <a:pt x="36118" y="1041"/>
                  </a:lnTo>
                  <a:lnTo>
                    <a:pt x="31051" y="0"/>
                  </a:lnTo>
                  <a:lnTo>
                    <a:pt x="0" y="0"/>
                  </a:lnTo>
                  <a:lnTo>
                    <a:pt x="0" y="80492"/>
                  </a:lnTo>
                  <a:lnTo>
                    <a:pt x="8051" y="80492"/>
                  </a:lnTo>
                  <a:lnTo>
                    <a:pt x="8051" y="46799"/>
                  </a:lnTo>
                  <a:lnTo>
                    <a:pt x="25984" y="46799"/>
                  </a:lnTo>
                  <a:lnTo>
                    <a:pt x="42773" y="80492"/>
                  </a:lnTo>
                  <a:lnTo>
                    <a:pt x="52425" y="80492"/>
                  </a:lnTo>
                  <a:close/>
                </a:path>
                <a:path w="224789" h="80645">
                  <a:moveTo>
                    <a:pt x="139357" y="0"/>
                  </a:moveTo>
                  <a:lnTo>
                    <a:pt x="90487" y="0"/>
                  </a:lnTo>
                  <a:lnTo>
                    <a:pt x="90487" y="80492"/>
                  </a:lnTo>
                  <a:lnTo>
                    <a:pt x="139357" y="80492"/>
                  </a:lnTo>
                  <a:lnTo>
                    <a:pt x="139357" y="73825"/>
                  </a:lnTo>
                  <a:lnTo>
                    <a:pt x="98539" y="73825"/>
                  </a:lnTo>
                  <a:lnTo>
                    <a:pt x="98539" y="43357"/>
                  </a:lnTo>
                  <a:lnTo>
                    <a:pt x="135902" y="43357"/>
                  </a:lnTo>
                  <a:lnTo>
                    <a:pt x="135902" y="36690"/>
                  </a:lnTo>
                  <a:lnTo>
                    <a:pt x="98539" y="36690"/>
                  </a:lnTo>
                  <a:lnTo>
                    <a:pt x="98539" y="6667"/>
                  </a:lnTo>
                  <a:lnTo>
                    <a:pt x="139357" y="6667"/>
                  </a:lnTo>
                  <a:lnTo>
                    <a:pt x="139357" y="0"/>
                  </a:lnTo>
                  <a:close/>
                </a:path>
                <a:path w="224789" h="80645">
                  <a:moveTo>
                    <a:pt x="224205" y="73939"/>
                  </a:moveTo>
                  <a:lnTo>
                    <a:pt x="186156" y="73939"/>
                  </a:lnTo>
                  <a:lnTo>
                    <a:pt x="186156" y="0"/>
                  </a:lnTo>
                  <a:lnTo>
                    <a:pt x="178104" y="0"/>
                  </a:lnTo>
                  <a:lnTo>
                    <a:pt x="178104" y="80492"/>
                  </a:lnTo>
                  <a:lnTo>
                    <a:pt x="224205" y="80492"/>
                  </a:lnTo>
                  <a:lnTo>
                    <a:pt x="224205" y="73939"/>
                  </a:lnTo>
                  <a:close/>
                </a:path>
              </a:pathLst>
            </a:custGeom>
            <a:solidFill>
              <a:srgbClr val="1D184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61704" y="5977624"/>
              <a:ext cx="67602" cy="8047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850466" y="5977623"/>
              <a:ext cx="100330" cy="80645"/>
            </a:xfrm>
            <a:custGeom>
              <a:avLst/>
              <a:gdLst/>
              <a:ahLst/>
              <a:cxnLst/>
              <a:rect l="l" t="t" r="r" b="b"/>
              <a:pathLst>
                <a:path w="100330" h="80645">
                  <a:moveTo>
                    <a:pt x="56337" y="0"/>
                  </a:moveTo>
                  <a:lnTo>
                    <a:pt x="0" y="0"/>
                  </a:lnTo>
                  <a:lnTo>
                    <a:pt x="0" y="6667"/>
                  </a:lnTo>
                  <a:lnTo>
                    <a:pt x="24142" y="6667"/>
                  </a:lnTo>
                  <a:lnTo>
                    <a:pt x="24142" y="80492"/>
                  </a:lnTo>
                  <a:lnTo>
                    <a:pt x="32181" y="80492"/>
                  </a:lnTo>
                  <a:lnTo>
                    <a:pt x="32181" y="6667"/>
                  </a:lnTo>
                  <a:lnTo>
                    <a:pt x="56337" y="6667"/>
                  </a:lnTo>
                  <a:lnTo>
                    <a:pt x="56337" y="0"/>
                  </a:lnTo>
                  <a:close/>
                </a:path>
                <a:path w="100330" h="80645">
                  <a:moveTo>
                    <a:pt x="99910" y="0"/>
                  </a:moveTo>
                  <a:lnTo>
                    <a:pt x="91871" y="0"/>
                  </a:lnTo>
                  <a:lnTo>
                    <a:pt x="91871" y="80492"/>
                  </a:lnTo>
                  <a:lnTo>
                    <a:pt x="99910" y="80492"/>
                  </a:lnTo>
                  <a:lnTo>
                    <a:pt x="99910" y="0"/>
                  </a:lnTo>
                  <a:close/>
                </a:path>
              </a:pathLst>
            </a:custGeom>
            <a:solidFill>
              <a:srgbClr val="1D184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85236" y="5977616"/>
              <a:ext cx="70256" cy="8049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090318" y="5977623"/>
              <a:ext cx="540385" cy="80645"/>
            </a:xfrm>
            <a:custGeom>
              <a:avLst/>
              <a:gdLst/>
              <a:ahLst/>
              <a:cxnLst/>
              <a:rect l="l" t="t" r="r" b="b"/>
              <a:pathLst>
                <a:path w="540385" h="80645">
                  <a:moveTo>
                    <a:pt x="48869" y="0"/>
                  </a:moveTo>
                  <a:lnTo>
                    <a:pt x="0" y="0"/>
                  </a:lnTo>
                  <a:lnTo>
                    <a:pt x="0" y="80492"/>
                  </a:lnTo>
                  <a:lnTo>
                    <a:pt x="48869" y="80492"/>
                  </a:lnTo>
                  <a:lnTo>
                    <a:pt x="48869" y="73825"/>
                  </a:lnTo>
                  <a:lnTo>
                    <a:pt x="8051" y="73825"/>
                  </a:lnTo>
                  <a:lnTo>
                    <a:pt x="8051" y="43357"/>
                  </a:lnTo>
                  <a:lnTo>
                    <a:pt x="45415" y="43357"/>
                  </a:lnTo>
                  <a:lnTo>
                    <a:pt x="45415" y="36690"/>
                  </a:lnTo>
                  <a:lnTo>
                    <a:pt x="8051" y="36690"/>
                  </a:lnTo>
                  <a:lnTo>
                    <a:pt x="8051" y="6667"/>
                  </a:lnTo>
                  <a:lnTo>
                    <a:pt x="48869" y="6667"/>
                  </a:lnTo>
                  <a:lnTo>
                    <a:pt x="48869" y="0"/>
                  </a:lnTo>
                  <a:close/>
                </a:path>
                <a:path w="540385" h="80645">
                  <a:moveTo>
                    <a:pt x="188328" y="73939"/>
                  </a:moveTo>
                  <a:lnTo>
                    <a:pt x="150279" y="73939"/>
                  </a:lnTo>
                  <a:lnTo>
                    <a:pt x="150279" y="0"/>
                  </a:lnTo>
                  <a:lnTo>
                    <a:pt x="142227" y="0"/>
                  </a:lnTo>
                  <a:lnTo>
                    <a:pt x="142227" y="80492"/>
                  </a:lnTo>
                  <a:lnTo>
                    <a:pt x="188328" y="80492"/>
                  </a:lnTo>
                  <a:lnTo>
                    <a:pt x="188328" y="73939"/>
                  </a:lnTo>
                  <a:close/>
                </a:path>
                <a:path w="540385" h="80645">
                  <a:moveTo>
                    <a:pt x="233070" y="0"/>
                  </a:moveTo>
                  <a:lnTo>
                    <a:pt x="225018" y="0"/>
                  </a:lnTo>
                  <a:lnTo>
                    <a:pt x="225018" y="80492"/>
                  </a:lnTo>
                  <a:lnTo>
                    <a:pt x="233070" y="80492"/>
                  </a:lnTo>
                  <a:lnTo>
                    <a:pt x="233070" y="0"/>
                  </a:lnTo>
                  <a:close/>
                </a:path>
                <a:path w="540385" h="80645">
                  <a:moveTo>
                    <a:pt x="322059" y="0"/>
                  </a:moveTo>
                  <a:lnTo>
                    <a:pt x="274002" y="0"/>
                  </a:lnTo>
                  <a:lnTo>
                    <a:pt x="274002" y="80492"/>
                  </a:lnTo>
                  <a:lnTo>
                    <a:pt x="282054" y="80492"/>
                  </a:lnTo>
                  <a:lnTo>
                    <a:pt x="282054" y="43472"/>
                  </a:lnTo>
                  <a:lnTo>
                    <a:pt x="316547" y="43472"/>
                  </a:lnTo>
                  <a:lnTo>
                    <a:pt x="316547" y="36804"/>
                  </a:lnTo>
                  <a:lnTo>
                    <a:pt x="282054" y="36804"/>
                  </a:lnTo>
                  <a:lnTo>
                    <a:pt x="282054" y="6667"/>
                  </a:lnTo>
                  <a:lnTo>
                    <a:pt x="322059" y="6667"/>
                  </a:lnTo>
                  <a:lnTo>
                    <a:pt x="322059" y="0"/>
                  </a:lnTo>
                  <a:close/>
                </a:path>
                <a:path w="540385" h="80645">
                  <a:moveTo>
                    <a:pt x="407035" y="0"/>
                  </a:moveTo>
                  <a:lnTo>
                    <a:pt x="358165" y="0"/>
                  </a:lnTo>
                  <a:lnTo>
                    <a:pt x="358165" y="80492"/>
                  </a:lnTo>
                  <a:lnTo>
                    <a:pt x="407035" y="80492"/>
                  </a:lnTo>
                  <a:lnTo>
                    <a:pt x="407035" y="73825"/>
                  </a:lnTo>
                  <a:lnTo>
                    <a:pt x="366217" y="73825"/>
                  </a:lnTo>
                  <a:lnTo>
                    <a:pt x="366217" y="43357"/>
                  </a:lnTo>
                  <a:lnTo>
                    <a:pt x="403580" y="43357"/>
                  </a:lnTo>
                  <a:lnTo>
                    <a:pt x="403580" y="36690"/>
                  </a:lnTo>
                  <a:lnTo>
                    <a:pt x="366217" y="36690"/>
                  </a:lnTo>
                  <a:lnTo>
                    <a:pt x="366217" y="6667"/>
                  </a:lnTo>
                  <a:lnTo>
                    <a:pt x="407035" y="6667"/>
                  </a:lnTo>
                  <a:lnTo>
                    <a:pt x="407035" y="0"/>
                  </a:lnTo>
                  <a:close/>
                </a:path>
                <a:path w="540385" h="80645">
                  <a:moveTo>
                    <a:pt x="496697" y="0"/>
                  </a:moveTo>
                  <a:lnTo>
                    <a:pt x="440372" y="0"/>
                  </a:lnTo>
                  <a:lnTo>
                    <a:pt x="440372" y="6667"/>
                  </a:lnTo>
                  <a:lnTo>
                    <a:pt x="464515" y="6667"/>
                  </a:lnTo>
                  <a:lnTo>
                    <a:pt x="464515" y="80492"/>
                  </a:lnTo>
                  <a:lnTo>
                    <a:pt x="472554" y="80492"/>
                  </a:lnTo>
                  <a:lnTo>
                    <a:pt x="472554" y="6667"/>
                  </a:lnTo>
                  <a:lnTo>
                    <a:pt x="496697" y="6667"/>
                  </a:lnTo>
                  <a:lnTo>
                    <a:pt x="496697" y="0"/>
                  </a:lnTo>
                  <a:close/>
                </a:path>
                <a:path w="540385" h="80645">
                  <a:moveTo>
                    <a:pt x="540296" y="0"/>
                  </a:moveTo>
                  <a:lnTo>
                    <a:pt x="532244" y="0"/>
                  </a:lnTo>
                  <a:lnTo>
                    <a:pt x="532244" y="80492"/>
                  </a:lnTo>
                  <a:lnTo>
                    <a:pt x="540296" y="80492"/>
                  </a:lnTo>
                  <a:lnTo>
                    <a:pt x="540296" y="0"/>
                  </a:lnTo>
                  <a:close/>
                </a:path>
              </a:pathLst>
            </a:custGeom>
            <a:solidFill>
              <a:srgbClr val="1D184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71549" y="5977616"/>
              <a:ext cx="77724" cy="8049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790209" y="5977616"/>
              <a:ext cx="48895" cy="80645"/>
            </a:xfrm>
            <a:custGeom>
              <a:avLst/>
              <a:gdLst/>
              <a:ahLst/>
              <a:cxnLst/>
              <a:rect l="l" t="t" r="r" b="b"/>
              <a:pathLst>
                <a:path w="48894" h="80645">
                  <a:moveTo>
                    <a:pt x="48869" y="0"/>
                  </a:moveTo>
                  <a:lnTo>
                    <a:pt x="0" y="0"/>
                  </a:lnTo>
                  <a:lnTo>
                    <a:pt x="0" y="80492"/>
                  </a:lnTo>
                  <a:lnTo>
                    <a:pt x="48869" y="80492"/>
                  </a:lnTo>
                  <a:lnTo>
                    <a:pt x="48869" y="73825"/>
                  </a:lnTo>
                  <a:lnTo>
                    <a:pt x="8051" y="73825"/>
                  </a:lnTo>
                  <a:lnTo>
                    <a:pt x="8051" y="43357"/>
                  </a:lnTo>
                  <a:lnTo>
                    <a:pt x="45415" y="43357"/>
                  </a:lnTo>
                  <a:lnTo>
                    <a:pt x="45415" y="36690"/>
                  </a:lnTo>
                  <a:lnTo>
                    <a:pt x="8051" y="36690"/>
                  </a:lnTo>
                  <a:lnTo>
                    <a:pt x="8051" y="6667"/>
                  </a:lnTo>
                  <a:lnTo>
                    <a:pt x="48869" y="6667"/>
                  </a:lnTo>
                  <a:lnTo>
                    <a:pt x="48869" y="0"/>
                  </a:lnTo>
                  <a:close/>
                </a:path>
              </a:pathLst>
            </a:custGeom>
            <a:solidFill>
              <a:srgbClr val="1D184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97037" y="6178296"/>
              <a:ext cx="4074071" cy="20386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6000" y="6232582"/>
              <a:ext cx="815027" cy="9509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97037" y="6460414"/>
              <a:ext cx="4074071" cy="20370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0529" y="6514719"/>
              <a:ext cx="790881" cy="9508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97037" y="6742367"/>
              <a:ext cx="2851848" cy="20370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0529" y="6796684"/>
              <a:ext cx="820258" cy="9507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97037" y="7024319"/>
              <a:ext cx="1425905" cy="20370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0527" y="7079300"/>
              <a:ext cx="600524" cy="9376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97037" y="7306284"/>
              <a:ext cx="5296306" cy="20370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0527" y="7360602"/>
              <a:ext cx="694292" cy="9507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024718" y="7353997"/>
              <a:ext cx="261349" cy="10405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31714" y="7382157"/>
              <a:ext cx="379188" cy="105789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557905" y="7753692"/>
            <a:ext cx="208915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*Based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on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internal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testing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and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accelerated</a:t>
            </a:r>
            <a:r>
              <a:rPr dirty="0" sz="600" spc="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aging </a:t>
            </a:r>
            <a:r>
              <a:rPr dirty="0" sz="600" spc="-10">
                <a:solidFill>
                  <a:srgbClr val="1D1848"/>
                </a:solidFill>
                <a:latin typeface="Arial"/>
                <a:cs typeface="Arial"/>
              </a:rPr>
              <a:t>methods.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60005" cy="106920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21470" y="314535"/>
            <a:ext cx="1230630" cy="200278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spc="-45" b="1">
                <a:solidFill>
                  <a:srgbClr val="0095DA"/>
                </a:solidFill>
                <a:latin typeface="Arial"/>
                <a:cs typeface="Arial"/>
              </a:rPr>
              <a:t>CENTRAL</a:t>
            </a:r>
            <a:r>
              <a:rPr dirty="0" sz="1000" spc="-20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RIYADH</a:t>
            </a: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Headquarters,</a:t>
            </a:r>
            <a:r>
              <a:rPr dirty="0" sz="8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Branches,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Accessories,</a:t>
            </a:r>
            <a:r>
              <a:rPr dirty="0" sz="8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40">
                <a:solidFill>
                  <a:srgbClr val="FFFFFF"/>
                </a:solidFill>
                <a:latin typeface="Arial"/>
                <a:cs typeface="Arial"/>
              </a:rPr>
              <a:t>IGU</a:t>
            </a:r>
            <a:r>
              <a:rPr dirty="0" sz="8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8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Glass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Factories,</a:t>
            </a:r>
            <a:r>
              <a:rPr dirty="0" sz="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Project</a:t>
            </a:r>
            <a:r>
              <a:rPr dirty="0" sz="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Division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35" b="1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 KHARJ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BURAIDAH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ONAIZA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HAIL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6809543"/>
            <a:ext cx="1034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  <a:hlinkClick r:id="rId3"/>
              </a:rPr>
              <a:t>www.mannaglass.sa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60300" y="9275574"/>
            <a:ext cx="3345179" cy="1012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1D1848"/>
                </a:solidFill>
                <a:latin typeface="Arial"/>
                <a:cs typeface="Arial"/>
              </a:rPr>
              <a:t>For</a:t>
            </a:r>
            <a:r>
              <a:rPr dirty="0" sz="800" spc="9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1D1848"/>
                </a:solidFill>
                <a:latin typeface="Arial"/>
                <a:cs typeface="Arial"/>
              </a:rPr>
              <a:t>more</a:t>
            </a:r>
            <a:r>
              <a:rPr dirty="0" sz="800" spc="9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1D1848"/>
                </a:solidFill>
                <a:latin typeface="Arial"/>
                <a:cs typeface="Arial"/>
              </a:rPr>
              <a:t>information,</a:t>
            </a:r>
            <a:r>
              <a:rPr dirty="0" sz="800" spc="9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1D1848"/>
                </a:solidFill>
                <a:latin typeface="Arial"/>
                <a:cs typeface="Arial"/>
              </a:rPr>
              <a:t>contact</a:t>
            </a:r>
            <a:r>
              <a:rPr dirty="0" sz="800" spc="9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1D1848"/>
                </a:solidFill>
                <a:latin typeface="Arial"/>
                <a:cs typeface="Arial"/>
              </a:rPr>
              <a:t>us</a:t>
            </a:r>
            <a:r>
              <a:rPr dirty="0" sz="800" spc="9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1D1848"/>
                </a:solidFill>
                <a:latin typeface="Arial"/>
                <a:cs typeface="Arial"/>
              </a:rPr>
              <a:t>at: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 b="1">
                <a:solidFill>
                  <a:srgbClr val="1D1848"/>
                </a:solidFill>
                <a:latin typeface="Arial"/>
                <a:cs typeface="Arial"/>
                <a:hlinkClick r:id="rId4"/>
              </a:rPr>
              <a:t>sales.glass@mannaglass.sa</a:t>
            </a:r>
            <a:r>
              <a:rPr dirty="0" sz="800" spc="8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1D1848"/>
                </a:solidFill>
                <a:latin typeface="Arial"/>
                <a:cs typeface="Arial"/>
              </a:rPr>
              <a:t>or</a:t>
            </a:r>
            <a:r>
              <a:rPr dirty="0" sz="800" spc="9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1D1848"/>
                </a:solidFill>
                <a:latin typeface="Arial"/>
                <a:cs typeface="Arial"/>
                <a:hlinkClick r:id="rId5"/>
              </a:rPr>
              <a:t>4SG.koe@hbfuller.com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800">
                <a:solidFill>
                  <a:srgbClr val="1D1848"/>
                </a:solidFill>
                <a:latin typeface="Arial"/>
                <a:cs typeface="Arial"/>
              </a:rPr>
              <a:t>For</a:t>
            </a:r>
            <a:r>
              <a:rPr dirty="0" sz="800" spc="3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more</a:t>
            </a:r>
            <a:r>
              <a:rPr dirty="0" sz="8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information</a:t>
            </a:r>
            <a:r>
              <a:rPr dirty="0" sz="8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about</a:t>
            </a:r>
            <a:r>
              <a:rPr dirty="0" sz="8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our</a:t>
            </a:r>
            <a:r>
              <a:rPr dirty="0" sz="800" spc="3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company,</a:t>
            </a:r>
            <a:r>
              <a:rPr dirty="0" sz="8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1D1848"/>
                </a:solidFill>
                <a:latin typeface="Arial"/>
                <a:cs typeface="Arial"/>
              </a:rPr>
              <a:t>visit: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b="1">
                <a:solidFill>
                  <a:srgbClr val="1D1848"/>
                </a:solidFill>
                <a:latin typeface="Arial"/>
                <a:cs typeface="Arial"/>
                <a:hlinkClick r:id="rId3"/>
              </a:rPr>
              <a:t>www.mannaglass.sa</a:t>
            </a:r>
            <a:r>
              <a:rPr dirty="0" sz="800" spc="1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1D1848"/>
                </a:solidFill>
                <a:latin typeface="Arial"/>
                <a:cs typeface="Arial"/>
              </a:rPr>
              <a:t>or</a:t>
            </a:r>
            <a:r>
              <a:rPr dirty="0" sz="800" spc="2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1D1848"/>
                </a:solidFill>
                <a:latin typeface="Arial"/>
                <a:cs typeface="Arial"/>
                <a:hlinkClick r:id="rId6"/>
              </a:rPr>
              <a:t>www.hbfuller.com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70"/>
              </a:spcBef>
            </a:pP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600" spc="-40">
                <a:solidFill>
                  <a:srgbClr val="1D1848"/>
                </a:solidFill>
                <a:latin typeface="Arial"/>
                <a:cs typeface="Arial"/>
              </a:rPr>
              <a:t>IMPORTANT: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It</a:t>
            </a:r>
            <a:r>
              <a:rPr dirty="0" sz="600" spc="8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is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the</a:t>
            </a:r>
            <a:r>
              <a:rPr dirty="0" sz="600" spc="8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user’s</a:t>
            </a:r>
            <a:r>
              <a:rPr dirty="0" sz="600" spc="8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responsibility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to</a:t>
            </a:r>
            <a:r>
              <a:rPr dirty="0" sz="600" spc="8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test</a:t>
            </a:r>
            <a:r>
              <a:rPr dirty="0" sz="600" spc="8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and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determine</a:t>
            </a:r>
            <a:r>
              <a:rPr dirty="0" sz="600" spc="8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the</a:t>
            </a:r>
            <a:r>
              <a:rPr dirty="0" sz="600" spc="8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suitability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of</a:t>
            </a:r>
            <a:r>
              <a:rPr dirty="0" sz="600" spc="8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a</a:t>
            </a:r>
            <a:r>
              <a:rPr dirty="0" sz="600" spc="8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product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-25">
                <a:solidFill>
                  <a:srgbClr val="1D1848"/>
                </a:solidFill>
                <a:latin typeface="Arial"/>
                <a:cs typeface="Arial"/>
              </a:rPr>
              <a:t>for</a:t>
            </a:r>
            <a:r>
              <a:rPr dirty="0" sz="600" spc="50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the</a:t>
            </a:r>
            <a:r>
              <a:rPr dirty="0" sz="600" spc="6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user’s</a:t>
            </a:r>
            <a:r>
              <a:rPr dirty="0" sz="600" spc="6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intended</a:t>
            </a:r>
            <a:r>
              <a:rPr dirty="0" sz="600" spc="6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1D1848"/>
                </a:solidFill>
                <a:latin typeface="Arial"/>
                <a:cs typeface="Arial"/>
              </a:rPr>
              <a:t>use.</a:t>
            </a:r>
            <a:r>
              <a:rPr dirty="0" sz="600" spc="6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Any</a:t>
            </a:r>
            <a:r>
              <a:rPr dirty="0" sz="600" spc="7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product</a:t>
            </a:r>
            <a:r>
              <a:rPr dirty="0" sz="600" spc="6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samples</a:t>
            </a:r>
            <a:r>
              <a:rPr dirty="0" sz="600" spc="6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provided</a:t>
            </a:r>
            <a:r>
              <a:rPr dirty="0" sz="600" spc="6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for</a:t>
            </a:r>
            <a:r>
              <a:rPr dirty="0" sz="600" spc="6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testing</a:t>
            </a:r>
            <a:r>
              <a:rPr dirty="0" sz="600" spc="7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are</a:t>
            </a:r>
            <a:r>
              <a:rPr dirty="0" sz="600" spc="6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provided</a:t>
            </a:r>
            <a:r>
              <a:rPr dirty="0" sz="600" spc="6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in</a:t>
            </a:r>
            <a:r>
              <a:rPr dirty="0" sz="600" spc="6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1D1848"/>
                </a:solidFill>
                <a:latin typeface="Arial"/>
                <a:cs typeface="Arial"/>
              </a:rPr>
              <a:t>accordance</a:t>
            </a:r>
            <a:r>
              <a:rPr dirty="0" sz="600" spc="50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with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standard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limited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warranties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as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stated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on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our</a:t>
            </a:r>
            <a:r>
              <a:rPr dirty="0" sz="600" spc="8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technical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data</a:t>
            </a:r>
            <a:r>
              <a:rPr dirty="0" sz="600" spc="7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1D1848"/>
                </a:solidFill>
                <a:latin typeface="Arial"/>
                <a:cs typeface="Arial"/>
              </a:rPr>
              <a:t>sheets.</a:t>
            </a:r>
            <a:endParaRPr sz="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80023" y="8620188"/>
            <a:ext cx="23571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1D1848"/>
                </a:solidFill>
                <a:latin typeface="Arial"/>
                <a:cs typeface="Arial"/>
              </a:rPr>
              <a:t>WE</a:t>
            </a:r>
            <a:r>
              <a:rPr dirty="0" sz="1100" spc="-4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100" spc="-85" b="1">
                <a:solidFill>
                  <a:srgbClr val="1D1848"/>
                </a:solidFill>
                <a:latin typeface="Arial"/>
                <a:cs typeface="Arial"/>
              </a:rPr>
              <a:t>ARE</a:t>
            </a:r>
            <a:r>
              <a:rPr dirty="0" sz="1100" spc="-4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100" spc="-85" b="1">
                <a:solidFill>
                  <a:srgbClr val="1D1848"/>
                </a:solidFill>
                <a:latin typeface="Arial"/>
                <a:cs typeface="Arial"/>
              </a:rPr>
              <a:t>HERE</a:t>
            </a:r>
            <a:r>
              <a:rPr dirty="0" sz="1100" spc="-4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1D1848"/>
                </a:solidFill>
                <a:latin typeface="Arial"/>
                <a:cs typeface="Arial"/>
              </a:rPr>
              <a:t>WHEN</a:t>
            </a:r>
            <a:r>
              <a:rPr dirty="0" sz="1100" spc="-4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1D1848"/>
                </a:solidFill>
                <a:latin typeface="Arial"/>
                <a:cs typeface="Arial"/>
              </a:rPr>
              <a:t>YOU</a:t>
            </a:r>
            <a:r>
              <a:rPr dirty="0" sz="1100" spc="-4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1D1848"/>
                </a:solidFill>
                <a:latin typeface="Arial"/>
                <a:cs typeface="Arial"/>
              </a:rPr>
              <a:t>NEED</a:t>
            </a:r>
            <a:r>
              <a:rPr dirty="0" sz="1100" spc="-4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100" spc="-25" b="1">
                <a:solidFill>
                  <a:srgbClr val="1D1848"/>
                </a:solidFill>
                <a:latin typeface="Arial"/>
                <a:cs typeface="Arial"/>
              </a:rPr>
              <a:t>US.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9999" y="9937463"/>
            <a:ext cx="850793" cy="3225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275661" y="926327"/>
            <a:ext cx="1264920" cy="244475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spc="-45" b="1">
                <a:solidFill>
                  <a:srgbClr val="0095DA"/>
                </a:solidFill>
                <a:latin typeface="Arial"/>
                <a:cs typeface="Arial"/>
              </a:rPr>
              <a:t>WESTERN</a:t>
            </a:r>
            <a:r>
              <a:rPr dirty="0" sz="1000" spc="-25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JEDDAH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Mega</a:t>
            </a:r>
            <a:r>
              <a:rPr dirty="0" sz="8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FFFFFF"/>
                </a:solidFill>
                <a:latin typeface="Arial"/>
                <a:cs typeface="Arial"/>
              </a:rPr>
              <a:t>Factory</a:t>
            </a:r>
            <a:r>
              <a:rPr dirty="0" sz="8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FFFFFF"/>
                </a:solidFill>
                <a:latin typeface="Arial"/>
                <a:cs typeface="Arial"/>
              </a:rPr>
              <a:t>(65,000</a:t>
            </a:r>
            <a:r>
              <a:rPr dirty="0" sz="8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Arial"/>
                <a:cs typeface="Arial"/>
              </a:rPr>
              <a:t>m²)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 (Opening</a:t>
            </a:r>
            <a:r>
              <a:rPr dirty="0" sz="8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2027)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MAKKAH</a:t>
            </a:r>
            <a:endParaRPr sz="800">
              <a:latin typeface="Arial"/>
              <a:cs typeface="Arial"/>
            </a:endParaRPr>
          </a:p>
          <a:p>
            <a:pPr marL="12700" marR="311785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Tempered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Glass</a:t>
            </a:r>
            <a:r>
              <a:rPr dirty="0" sz="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Factory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MADINAH</a:t>
            </a:r>
            <a:endParaRPr sz="800">
              <a:latin typeface="Arial"/>
              <a:cs typeface="Arial"/>
            </a:endParaRPr>
          </a:p>
          <a:p>
            <a:pPr marL="12700" marR="26034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Branches,</a:t>
            </a:r>
            <a:r>
              <a:rPr dirty="0" sz="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40">
                <a:solidFill>
                  <a:srgbClr val="FFFFFF"/>
                </a:solidFill>
                <a:latin typeface="Arial"/>
                <a:cs typeface="Arial"/>
              </a:rPr>
              <a:t>IGU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5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800" spc="5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Tempered</a:t>
            </a:r>
            <a:r>
              <a:rPr dirty="0" sz="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Glass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Factories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TAIF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YANBU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35" b="1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QUNFUDAH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21470" y="3015304"/>
            <a:ext cx="1182370" cy="92075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spc="-55" b="1">
                <a:solidFill>
                  <a:srgbClr val="0095DA"/>
                </a:solidFill>
                <a:latin typeface="Arial"/>
                <a:cs typeface="Arial"/>
              </a:rPr>
              <a:t>EASTERN</a:t>
            </a:r>
            <a:r>
              <a:rPr dirty="0" sz="1000" spc="-25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DAMMAM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Branches,</a:t>
            </a:r>
            <a:r>
              <a:rPr dirty="0" sz="8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Accessories</a:t>
            </a:r>
            <a:r>
              <a:rPr dirty="0" sz="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5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 Tempered</a:t>
            </a:r>
            <a:r>
              <a:rPr dirty="0" sz="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Glass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Factory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35" b="1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 AHSA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21470" y="4032574"/>
            <a:ext cx="1253490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45" b="1">
                <a:solidFill>
                  <a:srgbClr val="FFFFFF"/>
                </a:solidFill>
                <a:latin typeface="Arial"/>
                <a:cs typeface="Arial"/>
              </a:rPr>
              <a:t>HAFAR</a:t>
            </a: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30" b="1">
                <a:solidFill>
                  <a:srgbClr val="FFFFFF"/>
                </a:solidFill>
                <a:latin typeface="Arial"/>
                <a:cs typeface="Arial"/>
              </a:rPr>
              <a:t>AL-</a:t>
            </a: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BATIN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800" spc="-45" b="1">
                <a:solidFill>
                  <a:srgbClr val="FFFFFF"/>
                </a:solidFill>
                <a:latin typeface="Arial"/>
                <a:cs typeface="Arial"/>
              </a:rPr>
              <a:t>EAST</a:t>
            </a:r>
            <a:r>
              <a:rPr dirty="0" sz="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40" b="1">
                <a:solidFill>
                  <a:srgbClr val="FFFFFF"/>
                </a:solidFill>
                <a:latin typeface="Arial"/>
                <a:cs typeface="Arial"/>
              </a:rPr>
              <a:t>RIYADH</a:t>
            </a:r>
            <a:r>
              <a:rPr dirty="0" sz="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100" b="1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dirty="0" sz="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35" b="1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z="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30" b="1">
                <a:solidFill>
                  <a:srgbClr val="FFFFFF"/>
                </a:solidFill>
                <a:latin typeface="Arial"/>
                <a:cs typeface="Arial"/>
              </a:rPr>
              <a:t>SULAY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Accessories</a:t>
            </a:r>
            <a:r>
              <a:rPr dirty="0" sz="800" spc="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21470" y="4761928"/>
            <a:ext cx="1211580" cy="143891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spc="-45" b="1">
                <a:solidFill>
                  <a:srgbClr val="0095DA"/>
                </a:solidFill>
                <a:latin typeface="Arial"/>
                <a:cs typeface="Arial"/>
              </a:rPr>
              <a:t>SOUTHERN</a:t>
            </a:r>
            <a:r>
              <a:rPr dirty="0" sz="1000" spc="-25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KHAMIS</a:t>
            </a: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 MUSHAYT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Accessories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NAJRAN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GIZAN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Accessories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35" b="1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 BAHA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21470" y="2473911"/>
            <a:ext cx="1220470" cy="4165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180"/>
              </a:lnSpc>
              <a:spcBef>
                <a:spcPts val="100"/>
              </a:spcBef>
            </a:pPr>
            <a:r>
              <a:rPr dirty="0" sz="1000" spc="-40" b="1">
                <a:solidFill>
                  <a:srgbClr val="0095DA"/>
                </a:solidFill>
                <a:latin typeface="Arial"/>
                <a:cs typeface="Arial"/>
              </a:rPr>
              <a:t>NORTHERN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940"/>
              </a:lnSpc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SKAKA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75661" y="5777033"/>
            <a:ext cx="1125855" cy="117983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b="1">
                <a:solidFill>
                  <a:srgbClr val="0095DA"/>
                </a:solidFill>
                <a:latin typeface="Arial"/>
                <a:cs typeface="Arial"/>
              </a:rPr>
              <a:t>GCC</a:t>
            </a:r>
            <a:r>
              <a:rPr dirty="0" sz="1000" spc="-25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EXPANSION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KUWAIT CITY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r>
              <a:rPr dirty="0" sz="8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165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Opening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2027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BAHRAIN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r>
              <a:rPr dirty="0" sz="8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165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Opening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2027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800" spc="-35" b="1">
                <a:solidFill>
                  <a:srgbClr val="FFFFFF"/>
                </a:solidFill>
                <a:latin typeface="Arial"/>
                <a:cs typeface="Arial"/>
              </a:rPr>
              <a:t>MUSCAT,</a:t>
            </a:r>
            <a:r>
              <a:rPr dirty="0" sz="8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OMAN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r>
              <a:rPr dirty="0" sz="8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165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Opening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2027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75661" y="3504081"/>
            <a:ext cx="1446530" cy="79883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spc="-65" b="1">
                <a:solidFill>
                  <a:srgbClr val="0095DA"/>
                </a:solidFill>
                <a:latin typeface="Arial"/>
                <a:cs typeface="Arial"/>
              </a:rPr>
              <a:t>UAE</a:t>
            </a:r>
            <a:r>
              <a:rPr dirty="0" sz="1000" spc="-25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SHARJAH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JMG,</a:t>
            </a:r>
            <a:r>
              <a:rPr dirty="0" sz="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Manna</a:t>
            </a:r>
            <a:r>
              <a:rPr dirty="0" sz="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Glass</a:t>
            </a:r>
            <a:r>
              <a:rPr dirty="0" sz="8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Company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AJMAN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JMG,</a:t>
            </a:r>
            <a:r>
              <a:rPr dirty="0" sz="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Manna</a:t>
            </a:r>
            <a:r>
              <a:rPr dirty="0" sz="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Glass</a:t>
            </a:r>
            <a:r>
              <a:rPr dirty="0" sz="8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Company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75661" y="4399429"/>
            <a:ext cx="1542415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SHARJAH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Hub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Warehouse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165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Opening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2027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AJMAN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Accessories</a:t>
            </a:r>
            <a:r>
              <a:rPr dirty="0" sz="800" spc="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Showroom</a:t>
            </a:r>
            <a:endParaRPr sz="800">
              <a:latin typeface="Arial"/>
              <a:cs typeface="Arial"/>
            </a:endParaRPr>
          </a:p>
          <a:p>
            <a:pPr marL="121285" indent="-8191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Opening</a:t>
            </a:r>
            <a:r>
              <a:rPr dirty="0" sz="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2027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Arial"/>
              <a:buChar char="-"/>
            </a:pP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35" b="1">
                <a:solidFill>
                  <a:srgbClr val="FFFFFF"/>
                </a:solidFill>
                <a:latin typeface="Arial"/>
                <a:cs typeface="Arial"/>
              </a:rPr>
              <a:t>ABU </a:t>
            </a: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DHABI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Accessories</a:t>
            </a:r>
            <a:r>
              <a:rPr dirty="0" sz="800" spc="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Showroom</a:t>
            </a:r>
            <a:endParaRPr sz="800">
              <a:latin typeface="Arial"/>
              <a:cs typeface="Arial"/>
            </a:endParaRPr>
          </a:p>
          <a:p>
            <a:pPr marL="121285" indent="-8191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Opening</a:t>
            </a:r>
            <a:r>
              <a:rPr dirty="0" sz="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2027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21470" y="6357423"/>
            <a:ext cx="1299210" cy="599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30" b="1">
                <a:solidFill>
                  <a:srgbClr val="0095DA"/>
                </a:solidFill>
                <a:latin typeface="Arial"/>
                <a:cs typeface="Arial"/>
              </a:rPr>
              <a:t>SOUTH</a:t>
            </a:r>
            <a:r>
              <a:rPr dirty="0" sz="1000" spc="-40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30" b="1">
                <a:solidFill>
                  <a:srgbClr val="0095DA"/>
                </a:solidFill>
                <a:latin typeface="Arial"/>
                <a:cs typeface="Arial"/>
              </a:rPr>
              <a:t>WEST</a:t>
            </a:r>
            <a:r>
              <a:rPr dirty="0" sz="1000" spc="-40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0095DA"/>
                </a:solidFill>
                <a:latin typeface="Arial"/>
                <a:cs typeface="Arial"/>
              </a:rPr>
              <a:t>COAST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GIZAN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Warehouse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75661" y="314535"/>
            <a:ext cx="1605280" cy="47879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spc="-30" b="1">
                <a:solidFill>
                  <a:srgbClr val="0095DA"/>
                </a:solidFill>
                <a:latin typeface="Arial"/>
                <a:cs typeface="Arial"/>
              </a:rPr>
              <a:t>NORTH </a:t>
            </a:r>
            <a:r>
              <a:rPr dirty="0" sz="1000" spc="-45" b="1">
                <a:solidFill>
                  <a:srgbClr val="0095DA"/>
                </a:solidFill>
                <a:latin typeface="Arial"/>
                <a:cs typeface="Arial"/>
              </a:rPr>
              <a:t>WESTERN</a:t>
            </a:r>
            <a:r>
              <a:rPr dirty="0" sz="1000" spc="-30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TABUK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Glass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Factory</a:t>
            </a:r>
            <a:r>
              <a:rPr dirty="0" sz="8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2026-05-26T17:47:24Z</dcterms:created>
  <dcterms:modified xsi:type="dcterms:W3CDTF">2026-05-26T17:47:24Z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2026-05-26T00:00:00Z</vt:filetime>
  </property>
  <property fmtid="{D5CDD505-2E9C-101B-9397-08002B2CF9AE}" pid="3" name="Creator">
    <vt:lpwstr>Adobe InDesign 21.3 (Macintosh)</vt:lpwstr>
  </property>
  <property fmtid="{D5CDD505-2E9C-101B-9397-08002B2CF9AE}" pid="4" name="LastSaved">
    <vt:filetime>2026-05-26T00:00:00Z</vt:filetime>
  </property>
  <property fmtid="{D5CDD505-2E9C-101B-9397-08002B2CF9AE}" pid="5" name="Producer">
    <vt:lpwstr>Adobe PDF Library 18.0</vt:lpwstr>
  </property>
</Properties>
</file>