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60000"/>
            <a:ext cx="7199998" cy="703200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562836" y="360035"/>
            <a:ext cx="384810" cy="384810"/>
          </a:xfrm>
          <a:custGeom>
            <a:avLst/>
            <a:gdLst/>
            <a:ahLst/>
            <a:cxnLst/>
            <a:rect l="l" t="t" r="r" b="b"/>
            <a:pathLst>
              <a:path w="384810" h="384809">
                <a:moveTo>
                  <a:pt x="196443" y="0"/>
                </a:moveTo>
                <a:lnTo>
                  <a:pt x="191953" y="0"/>
                </a:lnTo>
                <a:lnTo>
                  <a:pt x="141997" y="6637"/>
                </a:lnTo>
                <a:lnTo>
                  <a:pt x="96617" y="25505"/>
                </a:lnTo>
                <a:lnTo>
                  <a:pt x="57915" y="54830"/>
                </a:lnTo>
                <a:lnTo>
                  <a:pt x="27702" y="92875"/>
                </a:lnTo>
                <a:lnTo>
                  <a:pt x="7792" y="137902"/>
                </a:lnTo>
                <a:lnTo>
                  <a:pt x="0" y="188175"/>
                </a:lnTo>
                <a:lnTo>
                  <a:pt x="2864" y="226059"/>
                </a:lnTo>
                <a:lnTo>
                  <a:pt x="29866" y="295492"/>
                </a:lnTo>
                <a:lnTo>
                  <a:pt x="82181" y="350120"/>
                </a:lnTo>
                <a:lnTo>
                  <a:pt x="150398" y="380107"/>
                </a:lnTo>
                <a:lnTo>
                  <a:pt x="188644" y="384670"/>
                </a:lnTo>
                <a:lnTo>
                  <a:pt x="192379" y="384670"/>
                </a:lnTo>
                <a:lnTo>
                  <a:pt x="229093" y="381178"/>
                </a:lnTo>
                <a:lnTo>
                  <a:pt x="260000" y="372084"/>
                </a:lnTo>
                <a:lnTo>
                  <a:pt x="188404" y="372084"/>
                </a:lnTo>
                <a:lnTo>
                  <a:pt x="177634" y="371447"/>
                </a:lnTo>
                <a:lnTo>
                  <a:pt x="167030" y="370085"/>
                </a:lnTo>
                <a:lnTo>
                  <a:pt x="156579" y="368107"/>
                </a:lnTo>
                <a:lnTo>
                  <a:pt x="146265" y="365620"/>
                </a:lnTo>
                <a:lnTo>
                  <a:pt x="146270" y="361035"/>
                </a:lnTo>
                <a:lnTo>
                  <a:pt x="132181" y="361035"/>
                </a:lnTo>
                <a:lnTo>
                  <a:pt x="94908" y="343100"/>
                </a:lnTo>
                <a:lnTo>
                  <a:pt x="62407" y="316687"/>
                </a:lnTo>
                <a:lnTo>
                  <a:pt x="24617" y="257549"/>
                </a:lnTo>
                <a:lnTo>
                  <a:pt x="12496" y="188429"/>
                </a:lnTo>
                <a:lnTo>
                  <a:pt x="19047" y="144218"/>
                </a:lnTo>
                <a:lnTo>
                  <a:pt x="35719" y="104338"/>
                </a:lnTo>
                <a:lnTo>
                  <a:pt x="61082" y="70077"/>
                </a:lnTo>
                <a:lnTo>
                  <a:pt x="93704" y="42721"/>
                </a:lnTo>
                <a:lnTo>
                  <a:pt x="132156" y="23558"/>
                </a:lnTo>
                <a:lnTo>
                  <a:pt x="146305" y="23558"/>
                </a:lnTo>
                <a:lnTo>
                  <a:pt x="146303" y="19215"/>
                </a:lnTo>
                <a:lnTo>
                  <a:pt x="157371" y="16528"/>
                </a:lnTo>
                <a:lnTo>
                  <a:pt x="168829" y="14379"/>
                </a:lnTo>
                <a:lnTo>
                  <a:pt x="180410" y="12992"/>
                </a:lnTo>
                <a:lnTo>
                  <a:pt x="191331" y="12534"/>
                </a:lnTo>
                <a:lnTo>
                  <a:pt x="258726" y="12534"/>
                </a:lnTo>
                <a:lnTo>
                  <a:pt x="234173" y="4514"/>
                </a:lnTo>
                <a:lnTo>
                  <a:pt x="196443" y="0"/>
                </a:lnTo>
                <a:close/>
              </a:path>
              <a:path w="384810" h="384809">
                <a:moveTo>
                  <a:pt x="258726" y="12534"/>
                </a:moveTo>
                <a:lnTo>
                  <a:pt x="196151" y="12534"/>
                </a:lnTo>
                <a:lnTo>
                  <a:pt x="207023" y="13173"/>
                </a:lnTo>
                <a:lnTo>
                  <a:pt x="217668" y="14541"/>
                </a:lnTo>
                <a:lnTo>
                  <a:pt x="228109" y="16528"/>
                </a:lnTo>
                <a:lnTo>
                  <a:pt x="238366" y="19024"/>
                </a:lnTo>
                <a:lnTo>
                  <a:pt x="238260" y="89141"/>
                </a:lnTo>
                <a:lnTo>
                  <a:pt x="235122" y="113179"/>
                </a:lnTo>
                <a:lnTo>
                  <a:pt x="235077" y="113522"/>
                </a:lnTo>
                <a:lnTo>
                  <a:pt x="225839" y="136182"/>
                </a:lnTo>
                <a:lnTo>
                  <a:pt x="225761" y="136372"/>
                </a:lnTo>
                <a:lnTo>
                  <a:pt x="211245" y="155965"/>
                </a:lnTo>
                <a:lnTo>
                  <a:pt x="192354" y="171386"/>
                </a:lnTo>
                <a:lnTo>
                  <a:pt x="202595" y="177084"/>
                </a:lnTo>
                <a:lnTo>
                  <a:pt x="213594" y="181540"/>
                </a:lnTo>
                <a:lnTo>
                  <a:pt x="225251" y="184652"/>
                </a:lnTo>
                <a:lnTo>
                  <a:pt x="237464" y="186321"/>
                </a:lnTo>
                <a:lnTo>
                  <a:pt x="241274" y="186626"/>
                </a:lnTo>
                <a:lnTo>
                  <a:pt x="241274" y="198666"/>
                </a:lnTo>
                <a:lnTo>
                  <a:pt x="202733" y="208119"/>
                </a:lnTo>
                <a:lnTo>
                  <a:pt x="192493" y="213906"/>
                </a:lnTo>
                <a:lnTo>
                  <a:pt x="211303" y="229412"/>
                </a:lnTo>
                <a:lnTo>
                  <a:pt x="225779" y="249034"/>
                </a:lnTo>
                <a:lnTo>
                  <a:pt x="235079" y="271856"/>
                </a:lnTo>
                <a:lnTo>
                  <a:pt x="238366" y="296964"/>
                </a:lnTo>
                <a:lnTo>
                  <a:pt x="238366" y="365429"/>
                </a:lnTo>
                <a:lnTo>
                  <a:pt x="225609" y="368490"/>
                </a:lnTo>
                <a:lnTo>
                  <a:pt x="225430" y="368490"/>
                </a:lnTo>
                <a:lnTo>
                  <a:pt x="213709" y="370571"/>
                </a:lnTo>
                <a:lnTo>
                  <a:pt x="201136" y="371868"/>
                </a:lnTo>
                <a:lnTo>
                  <a:pt x="188404" y="372084"/>
                </a:lnTo>
                <a:lnTo>
                  <a:pt x="260000" y="372084"/>
                </a:lnTo>
                <a:lnTo>
                  <a:pt x="264004" y="370906"/>
                </a:lnTo>
                <a:lnTo>
                  <a:pt x="282183" y="361492"/>
                </a:lnTo>
                <a:lnTo>
                  <a:pt x="252488" y="361492"/>
                </a:lnTo>
                <a:lnTo>
                  <a:pt x="252552" y="296964"/>
                </a:lnTo>
                <a:lnTo>
                  <a:pt x="278968" y="230060"/>
                </a:lnTo>
                <a:lnTo>
                  <a:pt x="343674" y="198818"/>
                </a:lnTo>
                <a:lnTo>
                  <a:pt x="347484" y="198666"/>
                </a:lnTo>
                <a:lnTo>
                  <a:pt x="347484" y="186626"/>
                </a:lnTo>
                <a:lnTo>
                  <a:pt x="307933" y="176689"/>
                </a:lnTo>
                <a:lnTo>
                  <a:pt x="275901" y="150289"/>
                </a:lnTo>
                <a:lnTo>
                  <a:pt x="252669" y="88328"/>
                </a:lnTo>
                <a:lnTo>
                  <a:pt x="252526" y="23774"/>
                </a:lnTo>
                <a:lnTo>
                  <a:pt x="283313" y="23774"/>
                </a:lnTo>
                <a:lnTo>
                  <a:pt x="269757" y="16138"/>
                </a:lnTo>
                <a:lnTo>
                  <a:pt x="258726" y="12534"/>
                </a:lnTo>
                <a:close/>
              </a:path>
              <a:path w="384810" h="384809">
                <a:moveTo>
                  <a:pt x="283313" y="23774"/>
                </a:moveTo>
                <a:lnTo>
                  <a:pt x="252526" y="23774"/>
                </a:lnTo>
                <a:lnTo>
                  <a:pt x="292308" y="43858"/>
                </a:lnTo>
                <a:lnTo>
                  <a:pt x="325675" y="72628"/>
                </a:lnTo>
                <a:lnTo>
                  <a:pt x="351104" y="108599"/>
                </a:lnTo>
                <a:lnTo>
                  <a:pt x="367073" y="150289"/>
                </a:lnTo>
                <a:lnTo>
                  <a:pt x="372059" y="196215"/>
                </a:lnTo>
                <a:lnTo>
                  <a:pt x="367828" y="231478"/>
                </a:lnTo>
                <a:lnTo>
                  <a:pt x="339778" y="295238"/>
                </a:lnTo>
                <a:lnTo>
                  <a:pt x="302080" y="334651"/>
                </a:lnTo>
                <a:lnTo>
                  <a:pt x="252488" y="361492"/>
                </a:lnTo>
                <a:lnTo>
                  <a:pt x="282183" y="361492"/>
                </a:lnTo>
                <a:lnTo>
                  <a:pt x="325323" y="331254"/>
                </a:lnTo>
                <a:lnTo>
                  <a:pt x="368441" y="269795"/>
                </a:lnTo>
                <a:lnTo>
                  <a:pt x="384555" y="196469"/>
                </a:lnTo>
                <a:lnTo>
                  <a:pt x="381691" y="158583"/>
                </a:lnTo>
                <a:lnTo>
                  <a:pt x="371624" y="122526"/>
                </a:lnTo>
                <a:lnTo>
                  <a:pt x="354684" y="89141"/>
                </a:lnTo>
                <a:lnTo>
                  <a:pt x="331203" y="59270"/>
                </a:lnTo>
                <a:lnTo>
                  <a:pt x="302374" y="34511"/>
                </a:lnTo>
                <a:lnTo>
                  <a:pt x="283313" y="23774"/>
                </a:lnTo>
                <a:close/>
              </a:path>
              <a:path w="384810" h="384809">
                <a:moveTo>
                  <a:pt x="146305" y="23558"/>
                </a:moveTo>
                <a:lnTo>
                  <a:pt x="132156" y="23558"/>
                </a:lnTo>
                <a:lnTo>
                  <a:pt x="132156" y="88328"/>
                </a:lnTo>
                <a:lnTo>
                  <a:pt x="125143" y="124535"/>
                </a:lnTo>
                <a:lnTo>
                  <a:pt x="76734" y="176689"/>
                </a:lnTo>
                <a:lnTo>
                  <a:pt x="37058" y="186626"/>
                </a:lnTo>
                <a:lnTo>
                  <a:pt x="37058" y="198666"/>
                </a:lnTo>
                <a:lnTo>
                  <a:pt x="40868" y="198818"/>
                </a:lnTo>
                <a:lnTo>
                  <a:pt x="76973" y="208538"/>
                </a:lnTo>
                <a:lnTo>
                  <a:pt x="76821" y="208538"/>
                </a:lnTo>
                <a:lnTo>
                  <a:pt x="104919" y="229412"/>
                </a:lnTo>
                <a:lnTo>
                  <a:pt x="105751" y="230060"/>
                </a:lnTo>
                <a:lnTo>
                  <a:pt x="125097" y="260497"/>
                </a:lnTo>
                <a:lnTo>
                  <a:pt x="132156" y="296964"/>
                </a:lnTo>
                <a:lnTo>
                  <a:pt x="132181" y="361035"/>
                </a:lnTo>
                <a:lnTo>
                  <a:pt x="146270" y="361035"/>
                </a:lnTo>
                <a:lnTo>
                  <a:pt x="146329" y="296964"/>
                </a:lnTo>
                <a:lnTo>
                  <a:pt x="158963" y="249034"/>
                </a:lnTo>
                <a:lnTo>
                  <a:pt x="192493" y="213906"/>
                </a:lnTo>
                <a:lnTo>
                  <a:pt x="182147" y="208119"/>
                </a:lnTo>
                <a:lnTo>
                  <a:pt x="171054" y="203619"/>
                </a:lnTo>
                <a:lnTo>
                  <a:pt x="159330" y="200490"/>
                </a:lnTo>
                <a:lnTo>
                  <a:pt x="147091" y="198818"/>
                </a:lnTo>
                <a:lnTo>
                  <a:pt x="143281" y="198666"/>
                </a:lnTo>
                <a:lnTo>
                  <a:pt x="143281" y="186626"/>
                </a:lnTo>
                <a:lnTo>
                  <a:pt x="182024" y="177084"/>
                </a:lnTo>
                <a:lnTo>
                  <a:pt x="192354" y="171386"/>
                </a:lnTo>
                <a:lnTo>
                  <a:pt x="173577" y="155965"/>
                </a:lnTo>
                <a:lnTo>
                  <a:pt x="172976" y="155213"/>
                </a:lnTo>
                <a:lnTo>
                  <a:pt x="158940" y="136182"/>
                </a:lnTo>
                <a:lnTo>
                  <a:pt x="149620" y="113179"/>
                </a:lnTo>
                <a:lnTo>
                  <a:pt x="146513" y="89141"/>
                </a:lnTo>
                <a:lnTo>
                  <a:pt x="146408" y="88328"/>
                </a:lnTo>
                <a:lnTo>
                  <a:pt x="146305" y="23558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706112" y="531420"/>
            <a:ext cx="98425" cy="42545"/>
          </a:xfrm>
          <a:custGeom>
            <a:avLst/>
            <a:gdLst/>
            <a:ahLst/>
            <a:cxnLst/>
            <a:rect l="l" t="t" r="r" b="b"/>
            <a:pathLst>
              <a:path w="98425" h="42545">
                <a:moveTo>
                  <a:pt x="49072" y="0"/>
                </a:moveTo>
                <a:lnTo>
                  <a:pt x="3810" y="14935"/>
                </a:lnTo>
                <a:lnTo>
                  <a:pt x="0" y="15240"/>
                </a:lnTo>
                <a:lnTo>
                  <a:pt x="0" y="27279"/>
                </a:lnTo>
                <a:lnTo>
                  <a:pt x="38871" y="36733"/>
                </a:lnTo>
                <a:lnTo>
                  <a:pt x="49225" y="42519"/>
                </a:lnTo>
                <a:lnTo>
                  <a:pt x="59464" y="36733"/>
                </a:lnTo>
                <a:lnTo>
                  <a:pt x="70446" y="32232"/>
                </a:lnTo>
                <a:lnTo>
                  <a:pt x="82057" y="29103"/>
                </a:lnTo>
                <a:lnTo>
                  <a:pt x="94183" y="27432"/>
                </a:lnTo>
                <a:lnTo>
                  <a:pt x="97993" y="27279"/>
                </a:lnTo>
                <a:lnTo>
                  <a:pt x="97993" y="15240"/>
                </a:lnTo>
                <a:lnTo>
                  <a:pt x="94183" y="14935"/>
                </a:lnTo>
                <a:lnTo>
                  <a:pt x="81969" y="13265"/>
                </a:lnTo>
                <a:lnTo>
                  <a:pt x="70313" y="10153"/>
                </a:lnTo>
                <a:lnTo>
                  <a:pt x="59314" y="5698"/>
                </a:lnTo>
                <a:lnTo>
                  <a:pt x="49072" y="0"/>
                </a:lnTo>
                <a:close/>
              </a:path>
            </a:pathLst>
          </a:custGeom>
          <a:solidFill>
            <a:srgbClr val="005DA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7738" y="832595"/>
            <a:ext cx="206387" cy="17176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61612" y="864078"/>
            <a:ext cx="131952" cy="14028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07541" y="864086"/>
            <a:ext cx="129349" cy="14391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20627" y="864078"/>
            <a:ext cx="131952" cy="14028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72616" y="864086"/>
            <a:ext cx="129349" cy="14391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76919" y="828945"/>
            <a:ext cx="160832" cy="179057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4064304" y="818273"/>
            <a:ext cx="37465" cy="186690"/>
          </a:xfrm>
          <a:custGeom>
            <a:avLst/>
            <a:gdLst/>
            <a:ahLst/>
            <a:cxnLst/>
            <a:rect l="l" t="t" r="r" b="b"/>
            <a:pathLst>
              <a:path w="37464" h="186690">
                <a:moveTo>
                  <a:pt x="36957" y="0"/>
                </a:moveTo>
                <a:lnTo>
                  <a:pt x="0" y="0"/>
                </a:lnTo>
                <a:lnTo>
                  <a:pt x="0" y="186080"/>
                </a:lnTo>
                <a:lnTo>
                  <a:pt x="36957" y="186080"/>
                </a:lnTo>
                <a:lnTo>
                  <a:pt x="36957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23372" y="864086"/>
            <a:ext cx="409121" cy="1439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9300" y="2597707"/>
            <a:ext cx="621855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1D184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nnaglass.sa/" TargetMode="External"/><Relationship Id="rId3" Type="http://schemas.openxmlformats.org/officeDocument/2006/relationships/image" Target="../media/image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tech.projects@mannaglass.sa" TargetMode="External"/><Relationship Id="rId3" Type="http://schemas.openxmlformats.org/officeDocument/2006/relationships/hyperlink" Target="mailto:products.glass@mannaglass.sa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hyperlink" Target="http://www.mannaglass.sa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80"/>
              <a:t>LAMINATED</a:t>
            </a:r>
            <a:r>
              <a:rPr dirty="0" spc="-155"/>
              <a:t> GLASS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260000"/>
            <a:ext cx="7200265" cy="432434"/>
          </a:xfrm>
          <a:custGeom>
            <a:avLst/>
            <a:gdLst/>
            <a:ahLst/>
            <a:cxnLst/>
            <a:rect l="l" t="t" r="r" b="b"/>
            <a:pathLst>
              <a:path w="7200265" h="432434">
                <a:moveTo>
                  <a:pt x="7199998" y="0"/>
                </a:moveTo>
                <a:lnTo>
                  <a:pt x="0" y="0"/>
                </a:lnTo>
                <a:lnTo>
                  <a:pt x="0" y="432003"/>
                </a:lnTo>
                <a:lnTo>
                  <a:pt x="7199998" y="432003"/>
                </a:lnTo>
                <a:lnTo>
                  <a:pt x="7199998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63299" y="10383106"/>
            <a:ext cx="11880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CB9F62"/>
                </a:solidFill>
                <a:latin typeface="Arial"/>
                <a:cs typeface="Arial"/>
                <a:hlinkClick r:id="rId2"/>
              </a:rPr>
              <a:t>www.mannaglass.sa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19" y="4132765"/>
            <a:ext cx="179959" cy="1800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19" y="4589965"/>
            <a:ext cx="179959" cy="1800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6019" y="5047165"/>
            <a:ext cx="179959" cy="18000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23208" y="4071471"/>
            <a:ext cx="4293870" cy="121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85">
                <a:solidFill>
                  <a:srgbClr val="FFFFFF"/>
                </a:solidFill>
                <a:latin typeface="Arial"/>
                <a:cs typeface="Arial"/>
              </a:rPr>
              <a:t>PVB: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UV</a:t>
            </a:r>
            <a:r>
              <a:rPr dirty="0" sz="1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4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95">
                <a:solidFill>
                  <a:srgbClr val="FFFFFF"/>
                </a:solidFill>
                <a:latin typeface="Arial"/>
                <a:cs typeface="Arial"/>
              </a:rPr>
              <a:t>outdoor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1800" spc="-110">
                <a:solidFill>
                  <a:srgbClr val="FFFFFF"/>
                </a:solidFill>
                <a:latin typeface="Arial"/>
                <a:cs typeface="Arial"/>
              </a:rPr>
              <a:t>EVA: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Arial"/>
                <a:cs typeface="Arial"/>
              </a:rPr>
              <a:t>Moisture-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resistant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60">
                <a:solidFill>
                  <a:srgbClr val="FFFFFF"/>
                </a:solidFill>
                <a:latin typeface="Arial"/>
                <a:cs typeface="Arial"/>
              </a:rPr>
              <a:t>interiors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1800" spc="-120">
                <a:solidFill>
                  <a:srgbClr val="FFFFFF"/>
                </a:solidFill>
                <a:latin typeface="Arial"/>
                <a:cs typeface="Arial"/>
              </a:rPr>
              <a:t>SGP</a:t>
            </a:r>
            <a:r>
              <a:rPr dirty="0" sz="18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14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8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Bulletproof:</a:t>
            </a:r>
            <a:r>
              <a:rPr dirty="0" sz="18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Maximum</a:t>
            </a:r>
            <a:r>
              <a:rPr dirty="0" sz="18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85">
                <a:solidFill>
                  <a:srgbClr val="FFFFFF"/>
                </a:solidFill>
                <a:latin typeface="Arial"/>
                <a:cs typeface="Arial"/>
              </a:rPr>
              <a:t>protection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05403" y="346488"/>
            <a:ext cx="14865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mannnaglass.sa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|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Manna</a:t>
            </a:r>
            <a:r>
              <a:rPr dirty="0" sz="800" spc="-2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323031"/>
                </a:solidFill>
                <a:latin typeface="Arial"/>
                <a:cs typeface="Arial"/>
              </a:rPr>
              <a:t>Glass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7300" y="345547"/>
            <a:ext cx="844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23031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1315"/>
            <a:ext cx="7560309" cy="10680700"/>
          </a:xfrm>
          <a:custGeom>
            <a:avLst/>
            <a:gdLst/>
            <a:ahLst/>
            <a:cxnLst/>
            <a:rect l="l" t="t" r="r" b="b"/>
            <a:pathLst>
              <a:path w="7560309" h="10680700">
                <a:moveTo>
                  <a:pt x="1337551" y="10680687"/>
                </a:moveTo>
                <a:lnTo>
                  <a:pt x="1304264" y="10591800"/>
                </a:lnTo>
                <a:lnTo>
                  <a:pt x="1025956" y="10591800"/>
                </a:lnTo>
                <a:lnTo>
                  <a:pt x="980033" y="10464800"/>
                </a:lnTo>
                <a:lnTo>
                  <a:pt x="707377" y="10464800"/>
                </a:lnTo>
                <a:lnTo>
                  <a:pt x="662444" y="10337800"/>
                </a:lnTo>
                <a:lnTo>
                  <a:pt x="484238" y="10337800"/>
                </a:lnTo>
                <a:lnTo>
                  <a:pt x="440080" y="10210800"/>
                </a:lnTo>
                <a:lnTo>
                  <a:pt x="221742" y="10210800"/>
                </a:lnTo>
                <a:lnTo>
                  <a:pt x="178587" y="10083800"/>
                </a:lnTo>
                <a:lnTo>
                  <a:pt x="7721" y="10083800"/>
                </a:lnTo>
                <a:lnTo>
                  <a:pt x="0" y="10071100"/>
                </a:lnTo>
                <a:lnTo>
                  <a:pt x="0" y="10591800"/>
                </a:lnTo>
                <a:lnTo>
                  <a:pt x="110020" y="10591800"/>
                </a:lnTo>
                <a:lnTo>
                  <a:pt x="140690" y="10680687"/>
                </a:lnTo>
                <a:lnTo>
                  <a:pt x="1337551" y="10680687"/>
                </a:lnTo>
                <a:close/>
              </a:path>
              <a:path w="7560309" h="10680700">
                <a:moveTo>
                  <a:pt x="7560005" y="9791700"/>
                </a:moveTo>
                <a:lnTo>
                  <a:pt x="7544194" y="9829800"/>
                </a:lnTo>
                <a:lnTo>
                  <a:pt x="7379500" y="9829800"/>
                </a:lnTo>
                <a:lnTo>
                  <a:pt x="7337844" y="9956800"/>
                </a:lnTo>
                <a:lnTo>
                  <a:pt x="7211720" y="9956800"/>
                </a:lnTo>
                <a:lnTo>
                  <a:pt x="7169302" y="10083800"/>
                </a:lnTo>
                <a:lnTo>
                  <a:pt x="6997840" y="10083800"/>
                </a:lnTo>
                <a:lnTo>
                  <a:pt x="6954545" y="10210800"/>
                </a:lnTo>
                <a:lnTo>
                  <a:pt x="6779641" y="10210800"/>
                </a:lnTo>
                <a:lnTo>
                  <a:pt x="6735508" y="10337800"/>
                </a:lnTo>
                <a:lnTo>
                  <a:pt x="6512484" y="10337800"/>
                </a:lnTo>
                <a:lnTo>
                  <a:pt x="6467424" y="10464800"/>
                </a:lnTo>
                <a:lnTo>
                  <a:pt x="6239992" y="10464800"/>
                </a:lnTo>
                <a:lnTo>
                  <a:pt x="6194082" y="10591800"/>
                </a:lnTo>
                <a:lnTo>
                  <a:pt x="5915965" y="10591800"/>
                </a:lnTo>
                <a:lnTo>
                  <a:pt x="5882703" y="10680687"/>
                </a:lnTo>
                <a:lnTo>
                  <a:pt x="7019150" y="10680687"/>
                </a:lnTo>
                <a:lnTo>
                  <a:pt x="7049846" y="10591800"/>
                </a:lnTo>
                <a:lnTo>
                  <a:pt x="7221067" y="10591800"/>
                </a:lnTo>
                <a:lnTo>
                  <a:pt x="7263485" y="10464800"/>
                </a:lnTo>
                <a:lnTo>
                  <a:pt x="7431570" y="10464800"/>
                </a:lnTo>
                <a:lnTo>
                  <a:pt x="7473175" y="10337800"/>
                </a:lnTo>
                <a:lnTo>
                  <a:pt x="7560005" y="10337800"/>
                </a:lnTo>
                <a:lnTo>
                  <a:pt x="7560005" y="9791700"/>
                </a:lnTo>
                <a:close/>
              </a:path>
              <a:path w="7560309" h="10680700">
                <a:moveTo>
                  <a:pt x="7560005" y="3606800"/>
                </a:moveTo>
                <a:lnTo>
                  <a:pt x="7427023" y="3606800"/>
                </a:lnTo>
                <a:lnTo>
                  <a:pt x="7389469" y="3479800"/>
                </a:lnTo>
                <a:lnTo>
                  <a:pt x="7278891" y="3479800"/>
                </a:lnTo>
                <a:lnTo>
                  <a:pt x="7242734" y="3352800"/>
                </a:lnTo>
                <a:lnTo>
                  <a:pt x="7101726" y="3352800"/>
                </a:lnTo>
                <a:lnTo>
                  <a:pt x="7067397" y="3225800"/>
                </a:lnTo>
                <a:lnTo>
                  <a:pt x="6966686" y="3225800"/>
                </a:lnTo>
                <a:lnTo>
                  <a:pt x="6933895" y="3098800"/>
                </a:lnTo>
                <a:lnTo>
                  <a:pt x="6837883" y="3098800"/>
                </a:lnTo>
                <a:lnTo>
                  <a:pt x="6806679" y="2971800"/>
                </a:lnTo>
                <a:lnTo>
                  <a:pt x="6715544" y="2971800"/>
                </a:lnTo>
                <a:lnTo>
                  <a:pt x="6686004" y="2844800"/>
                </a:lnTo>
                <a:lnTo>
                  <a:pt x="6628193" y="2844800"/>
                </a:lnTo>
                <a:lnTo>
                  <a:pt x="6599936" y="2717800"/>
                </a:lnTo>
                <a:lnTo>
                  <a:pt x="6517805" y="2717800"/>
                </a:lnTo>
                <a:lnTo>
                  <a:pt x="6491325" y="2590800"/>
                </a:lnTo>
                <a:lnTo>
                  <a:pt x="6439713" y="2590800"/>
                </a:lnTo>
                <a:lnTo>
                  <a:pt x="6414592" y="2463800"/>
                </a:lnTo>
                <a:lnTo>
                  <a:pt x="6365748" y="2463800"/>
                </a:lnTo>
                <a:lnTo>
                  <a:pt x="6342037" y="2336800"/>
                </a:lnTo>
                <a:lnTo>
                  <a:pt x="6296050" y="2336800"/>
                </a:lnTo>
                <a:lnTo>
                  <a:pt x="6273774" y="2209800"/>
                </a:lnTo>
                <a:lnTo>
                  <a:pt x="6209893" y="2209800"/>
                </a:lnTo>
                <a:lnTo>
                  <a:pt x="6189599" y="2082800"/>
                </a:lnTo>
                <a:lnTo>
                  <a:pt x="6150521" y="2082800"/>
                </a:lnTo>
                <a:lnTo>
                  <a:pt x="6131738" y="1955800"/>
                </a:lnTo>
                <a:lnTo>
                  <a:pt x="6095746" y="1955800"/>
                </a:lnTo>
                <a:lnTo>
                  <a:pt x="6078525" y="1828800"/>
                </a:lnTo>
                <a:lnTo>
                  <a:pt x="6045670" y="1828800"/>
                </a:lnTo>
                <a:lnTo>
                  <a:pt x="6030049" y="1701800"/>
                </a:lnTo>
                <a:lnTo>
                  <a:pt x="6014974" y="1701800"/>
                </a:lnTo>
                <a:lnTo>
                  <a:pt x="6000432" y="1574800"/>
                </a:lnTo>
                <a:lnTo>
                  <a:pt x="5972988" y="1574800"/>
                </a:lnTo>
                <a:lnTo>
                  <a:pt x="5960110" y="1447800"/>
                </a:lnTo>
                <a:lnTo>
                  <a:pt x="5936005" y="1447800"/>
                </a:lnTo>
                <a:lnTo>
                  <a:pt x="5924816" y="1320800"/>
                </a:lnTo>
                <a:lnTo>
                  <a:pt x="5904128" y="1320800"/>
                </a:lnTo>
                <a:lnTo>
                  <a:pt x="5894654" y="1193800"/>
                </a:lnTo>
                <a:lnTo>
                  <a:pt x="5877458" y="1193800"/>
                </a:lnTo>
                <a:lnTo>
                  <a:pt x="5869737" y="1066800"/>
                </a:lnTo>
                <a:lnTo>
                  <a:pt x="5862625" y="1066800"/>
                </a:lnTo>
                <a:lnTo>
                  <a:pt x="5856097" y="939800"/>
                </a:lnTo>
                <a:lnTo>
                  <a:pt x="5844870" y="939800"/>
                </a:lnTo>
                <a:lnTo>
                  <a:pt x="5840158" y="812800"/>
                </a:lnTo>
                <a:lnTo>
                  <a:pt x="5832602" y="812800"/>
                </a:lnTo>
                <a:lnTo>
                  <a:pt x="5829757" y="685800"/>
                </a:lnTo>
                <a:lnTo>
                  <a:pt x="5827534" y="685800"/>
                </a:lnTo>
                <a:lnTo>
                  <a:pt x="5825947" y="558800"/>
                </a:lnTo>
                <a:lnTo>
                  <a:pt x="5824664" y="558800"/>
                </a:lnTo>
                <a:lnTo>
                  <a:pt x="5824664" y="304800"/>
                </a:lnTo>
                <a:lnTo>
                  <a:pt x="5824080" y="304800"/>
                </a:lnTo>
                <a:lnTo>
                  <a:pt x="5824080" y="0"/>
                </a:lnTo>
                <a:lnTo>
                  <a:pt x="5297360" y="0"/>
                </a:lnTo>
                <a:lnTo>
                  <a:pt x="5297360" y="431800"/>
                </a:lnTo>
                <a:lnTo>
                  <a:pt x="5297665" y="431800"/>
                </a:lnTo>
                <a:lnTo>
                  <a:pt x="5297665" y="558800"/>
                </a:lnTo>
                <a:lnTo>
                  <a:pt x="5297309" y="558800"/>
                </a:lnTo>
                <a:lnTo>
                  <a:pt x="5296255" y="685800"/>
                </a:lnTo>
                <a:lnTo>
                  <a:pt x="5292064" y="685800"/>
                </a:lnTo>
                <a:lnTo>
                  <a:pt x="5288927" y="812800"/>
                </a:lnTo>
                <a:lnTo>
                  <a:pt x="5285117" y="812800"/>
                </a:lnTo>
                <a:lnTo>
                  <a:pt x="5280622" y="939800"/>
                </a:lnTo>
                <a:lnTo>
                  <a:pt x="5269623" y="939800"/>
                </a:lnTo>
                <a:lnTo>
                  <a:pt x="5263121" y="1066800"/>
                </a:lnTo>
                <a:lnTo>
                  <a:pt x="5248135" y="1066800"/>
                </a:lnTo>
                <a:lnTo>
                  <a:pt x="5239664" y="1193800"/>
                </a:lnTo>
                <a:lnTo>
                  <a:pt x="5230533" y="1193800"/>
                </a:lnTo>
                <a:lnTo>
                  <a:pt x="5220779" y="1320800"/>
                </a:lnTo>
                <a:lnTo>
                  <a:pt x="5199342" y="1320800"/>
                </a:lnTo>
                <a:lnTo>
                  <a:pt x="5187670" y="1447800"/>
                </a:lnTo>
                <a:lnTo>
                  <a:pt x="5175377" y="1447800"/>
                </a:lnTo>
                <a:lnTo>
                  <a:pt x="5162474" y="1574800"/>
                </a:lnTo>
                <a:lnTo>
                  <a:pt x="5134800" y="1574800"/>
                </a:lnTo>
                <a:lnTo>
                  <a:pt x="5120056" y="1701800"/>
                </a:lnTo>
                <a:lnTo>
                  <a:pt x="5088763" y="1701800"/>
                </a:lnTo>
                <a:lnTo>
                  <a:pt x="5072215" y="1828800"/>
                </a:lnTo>
                <a:lnTo>
                  <a:pt x="5037366" y="1828800"/>
                </a:lnTo>
                <a:lnTo>
                  <a:pt x="5019078" y="1955800"/>
                </a:lnTo>
                <a:lnTo>
                  <a:pt x="4980762" y="1955800"/>
                </a:lnTo>
                <a:lnTo>
                  <a:pt x="4960747" y="2082800"/>
                </a:lnTo>
                <a:lnTo>
                  <a:pt x="4919053" y="2082800"/>
                </a:lnTo>
                <a:lnTo>
                  <a:pt x="4897361" y="2209800"/>
                </a:lnTo>
                <a:lnTo>
                  <a:pt x="4875136" y="2209800"/>
                </a:lnTo>
                <a:lnTo>
                  <a:pt x="4852352" y="2336800"/>
                </a:lnTo>
                <a:lnTo>
                  <a:pt x="4780813" y="2336800"/>
                </a:lnTo>
                <a:lnTo>
                  <a:pt x="4755896" y="2463800"/>
                </a:lnTo>
                <a:lnTo>
                  <a:pt x="4704524" y="2463800"/>
                </a:lnTo>
                <a:lnTo>
                  <a:pt x="4678057" y="2590800"/>
                </a:lnTo>
                <a:lnTo>
                  <a:pt x="4623613" y="2590800"/>
                </a:lnTo>
                <a:lnTo>
                  <a:pt x="4595647" y="2717800"/>
                </a:lnTo>
                <a:lnTo>
                  <a:pt x="4538218" y="2717800"/>
                </a:lnTo>
                <a:lnTo>
                  <a:pt x="4508766" y="2844800"/>
                </a:lnTo>
                <a:lnTo>
                  <a:pt x="4417568" y="2844800"/>
                </a:lnTo>
                <a:lnTo>
                  <a:pt x="4386224" y="2971800"/>
                </a:lnTo>
                <a:lnTo>
                  <a:pt x="4322153" y="2971800"/>
                </a:lnTo>
                <a:lnTo>
                  <a:pt x="4289425" y="3098800"/>
                </a:lnTo>
                <a:lnTo>
                  <a:pt x="4188574" y="3098800"/>
                </a:lnTo>
                <a:lnTo>
                  <a:pt x="4154081" y="3225800"/>
                </a:lnTo>
                <a:lnTo>
                  <a:pt x="4048023" y="3225800"/>
                </a:lnTo>
                <a:lnTo>
                  <a:pt x="4011828" y="3352800"/>
                </a:lnTo>
                <a:lnTo>
                  <a:pt x="3900767" y="3352800"/>
                </a:lnTo>
                <a:lnTo>
                  <a:pt x="3862933" y="3479800"/>
                </a:lnTo>
                <a:lnTo>
                  <a:pt x="3707714" y="3479800"/>
                </a:lnTo>
                <a:lnTo>
                  <a:pt x="3669182" y="3602850"/>
                </a:lnTo>
                <a:lnTo>
                  <a:pt x="3629164" y="3578415"/>
                </a:lnTo>
                <a:lnTo>
                  <a:pt x="3587204" y="3551986"/>
                </a:lnTo>
                <a:lnTo>
                  <a:pt x="3545954" y="3577679"/>
                </a:lnTo>
                <a:lnTo>
                  <a:pt x="3505238" y="3602304"/>
                </a:lnTo>
                <a:lnTo>
                  <a:pt x="3466884" y="3479800"/>
                </a:lnTo>
                <a:lnTo>
                  <a:pt x="3311652" y="3479800"/>
                </a:lnTo>
                <a:lnTo>
                  <a:pt x="3273818" y="3352800"/>
                </a:lnTo>
                <a:lnTo>
                  <a:pt x="3162757" y="3352800"/>
                </a:lnTo>
                <a:lnTo>
                  <a:pt x="3126549" y="3225800"/>
                </a:lnTo>
                <a:lnTo>
                  <a:pt x="3020479" y="3225800"/>
                </a:lnTo>
                <a:lnTo>
                  <a:pt x="2985973" y="3098800"/>
                </a:lnTo>
                <a:lnTo>
                  <a:pt x="2885109" y="3098800"/>
                </a:lnTo>
                <a:lnTo>
                  <a:pt x="2852382" y="2971800"/>
                </a:lnTo>
                <a:lnTo>
                  <a:pt x="2788297" y="2971800"/>
                </a:lnTo>
                <a:lnTo>
                  <a:pt x="2756954" y="2844800"/>
                </a:lnTo>
                <a:lnTo>
                  <a:pt x="2665730" y="2844800"/>
                </a:lnTo>
                <a:lnTo>
                  <a:pt x="2636278" y="2717800"/>
                </a:lnTo>
                <a:lnTo>
                  <a:pt x="2578836" y="2717800"/>
                </a:lnTo>
                <a:lnTo>
                  <a:pt x="2550858" y="2590800"/>
                </a:lnTo>
                <a:lnTo>
                  <a:pt x="2496401" y="2590800"/>
                </a:lnTo>
                <a:lnTo>
                  <a:pt x="2469934" y="2463800"/>
                </a:lnTo>
                <a:lnTo>
                  <a:pt x="2418537" y="2463800"/>
                </a:lnTo>
                <a:lnTo>
                  <a:pt x="2393632" y="2336800"/>
                </a:lnTo>
                <a:lnTo>
                  <a:pt x="2345385" y="2336800"/>
                </a:lnTo>
                <a:lnTo>
                  <a:pt x="2322055" y="2209800"/>
                </a:lnTo>
                <a:lnTo>
                  <a:pt x="2277033" y="2209800"/>
                </a:lnTo>
                <a:lnTo>
                  <a:pt x="2255342" y="2082800"/>
                </a:lnTo>
                <a:lnTo>
                  <a:pt x="2213635" y="2082800"/>
                </a:lnTo>
                <a:lnTo>
                  <a:pt x="2193620" y="1955800"/>
                </a:lnTo>
                <a:lnTo>
                  <a:pt x="2155291" y="1955800"/>
                </a:lnTo>
                <a:lnTo>
                  <a:pt x="2136991" y="1828800"/>
                </a:lnTo>
                <a:lnTo>
                  <a:pt x="2102129" y="1828800"/>
                </a:lnTo>
                <a:lnTo>
                  <a:pt x="2085581" y="1701800"/>
                </a:lnTo>
                <a:lnTo>
                  <a:pt x="2054275" y="1701800"/>
                </a:lnTo>
                <a:lnTo>
                  <a:pt x="2039531" y="1574800"/>
                </a:lnTo>
                <a:lnTo>
                  <a:pt x="2025383" y="1574800"/>
                </a:lnTo>
                <a:lnTo>
                  <a:pt x="2011845" y="1447800"/>
                </a:lnTo>
                <a:lnTo>
                  <a:pt x="1986635" y="1447800"/>
                </a:lnTo>
                <a:lnTo>
                  <a:pt x="1974964" y="1320800"/>
                </a:lnTo>
                <a:lnTo>
                  <a:pt x="1953526" y="1320800"/>
                </a:lnTo>
                <a:lnTo>
                  <a:pt x="1943760" y="1193800"/>
                </a:lnTo>
                <a:lnTo>
                  <a:pt x="1934629" y="1193800"/>
                </a:lnTo>
                <a:lnTo>
                  <a:pt x="1926158" y="1066800"/>
                </a:lnTo>
                <a:lnTo>
                  <a:pt x="1911159" y="1066800"/>
                </a:lnTo>
                <a:lnTo>
                  <a:pt x="1904657" y="939800"/>
                </a:lnTo>
                <a:lnTo>
                  <a:pt x="1898815" y="939800"/>
                </a:lnTo>
                <a:lnTo>
                  <a:pt x="1893646" y="812800"/>
                </a:lnTo>
                <a:lnTo>
                  <a:pt x="1885340" y="812800"/>
                </a:lnTo>
                <a:lnTo>
                  <a:pt x="1882203" y="685800"/>
                </a:lnTo>
                <a:lnTo>
                  <a:pt x="1879765" y="685800"/>
                </a:lnTo>
                <a:lnTo>
                  <a:pt x="1878012" y="558800"/>
                </a:lnTo>
                <a:lnTo>
                  <a:pt x="1876602" y="558800"/>
                </a:lnTo>
                <a:lnTo>
                  <a:pt x="1876602" y="304800"/>
                </a:lnTo>
                <a:lnTo>
                  <a:pt x="1875739" y="304800"/>
                </a:lnTo>
                <a:lnTo>
                  <a:pt x="1875739" y="0"/>
                </a:lnTo>
                <a:lnTo>
                  <a:pt x="1349908" y="0"/>
                </a:lnTo>
                <a:lnTo>
                  <a:pt x="1349908" y="558800"/>
                </a:lnTo>
                <a:lnTo>
                  <a:pt x="1349590" y="558800"/>
                </a:lnTo>
                <a:lnTo>
                  <a:pt x="1348625" y="685800"/>
                </a:lnTo>
                <a:lnTo>
                  <a:pt x="1344815" y="685800"/>
                </a:lnTo>
                <a:lnTo>
                  <a:pt x="1341958" y="812800"/>
                </a:lnTo>
                <a:lnTo>
                  <a:pt x="1334401" y="812800"/>
                </a:lnTo>
                <a:lnTo>
                  <a:pt x="1329702" y="939800"/>
                </a:lnTo>
                <a:lnTo>
                  <a:pt x="1324381" y="939800"/>
                </a:lnTo>
                <a:lnTo>
                  <a:pt x="1318463" y="1066800"/>
                </a:lnTo>
                <a:lnTo>
                  <a:pt x="1304810" y="1066800"/>
                </a:lnTo>
                <a:lnTo>
                  <a:pt x="1297101" y="1193800"/>
                </a:lnTo>
                <a:lnTo>
                  <a:pt x="1279893" y="1193800"/>
                </a:lnTo>
                <a:lnTo>
                  <a:pt x="1270419" y="1320800"/>
                </a:lnTo>
                <a:lnTo>
                  <a:pt x="1249718" y="1320800"/>
                </a:lnTo>
                <a:lnTo>
                  <a:pt x="1238516" y="1447800"/>
                </a:lnTo>
                <a:lnTo>
                  <a:pt x="1226743" y="1447800"/>
                </a:lnTo>
                <a:lnTo>
                  <a:pt x="1214412" y="1574800"/>
                </a:lnTo>
                <a:lnTo>
                  <a:pt x="1188072" y="1574800"/>
                </a:lnTo>
                <a:lnTo>
                  <a:pt x="1174064" y="1701800"/>
                </a:lnTo>
                <a:lnTo>
                  <a:pt x="1144422" y="1701800"/>
                </a:lnTo>
                <a:lnTo>
                  <a:pt x="1128788" y="1828800"/>
                </a:lnTo>
                <a:lnTo>
                  <a:pt x="1095921" y="1828800"/>
                </a:lnTo>
                <a:lnTo>
                  <a:pt x="1078699" y="1955800"/>
                </a:lnTo>
                <a:lnTo>
                  <a:pt x="1042670" y="1955800"/>
                </a:lnTo>
                <a:lnTo>
                  <a:pt x="1023886" y="2082800"/>
                </a:lnTo>
                <a:lnTo>
                  <a:pt x="984770" y="2082800"/>
                </a:lnTo>
                <a:lnTo>
                  <a:pt x="964463" y="2209800"/>
                </a:lnTo>
                <a:lnTo>
                  <a:pt x="922337" y="2209800"/>
                </a:lnTo>
                <a:lnTo>
                  <a:pt x="900531" y="2336800"/>
                </a:lnTo>
                <a:lnTo>
                  <a:pt x="832205" y="2336800"/>
                </a:lnTo>
                <a:lnTo>
                  <a:pt x="808482" y="2463800"/>
                </a:lnTo>
                <a:lnTo>
                  <a:pt x="759599" y="2463800"/>
                </a:lnTo>
                <a:lnTo>
                  <a:pt x="734453" y="2590800"/>
                </a:lnTo>
                <a:lnTo>
                  <a:pt x="682790" y="2590800"/>
                </a:lnTo>
                <a:lnTo>
                  <a:pt x="656285" y="2717800"/>
                </a:lnTo>
                <a:lnTo>
                  <a:pt x="574065" y="2717800"/>
                </a:lnTo>
                <a:lnTo>
                  <a:pt x="545769" y="2844800"/>
                </a:lnTo>
                <a:lnTo>
                  <a:pt x="487908" y="2844800"/>
                </a:lnTo>
                <a:lnTo>
                  <a:pt x="458330" y="2971800"/>
                </a:lnTo>
                <a:lnTo>
                  <a:pt x="367093" y="2971800"/>
                </a:lnTo>
                <a:lnTo>
                  <a:pt x="335851" y="3098800"/>
                </a:lnTo>
                <a:lnTo>
                  <a:pt x="239712" y="3098800"/>
                </a:lnTo>
                <a:lnTo>
                  <a:pt x="206870" y="3225800"/>
                </a:lnTo>
                <a:lnTo>
                  <a:pt x="106032" y="3225800"/>
                </a:lnTo>
                <a:lnTo>
                  <a:pt x="71653" y="3352800"/>
                </a:lnTo>
                <a:lnTo>
                  <a:pt x="0" y="3352800"/>
                </a:lnTo>
                <a:lnTo>
                  <a:pt x="0" y="5511800"/>
                </a:lnTo>
                <a:lnTo>
                  <a:pt x="140030" y="5511800"/>
                </a:lnTo>
                <a:lnTo>
                  <a:pt x="173647" y="5638800"/>
                </a:lnTo>
                <a:lnTo>
                  <a:pt x="272161" y="5638800"/>
                </a:lnTo>
                <a:lnTo>
                  <a:pt x="304203" y="5765800"/>
                </a:lnTo>
                <a:lnTo>
                  <a:pt x="397916" y="5765800"/>
                </a:lnTo>
                <a:lnTo>
                  <a:pt x="428332" y="5892800"/>
                </a:lnTo>
                <a:lnTo>
                  <a:pt x="487908" y="5892800"/>
                </a:lnTo>
                <a:lnTo>
                  <a:pt x="517055" y="6019800"/>
                </a:lnTo>
                <a:lnTo>
                  <a:pt x="601916" y="6019800"/>
                </a:lnTo>
                <a:lnTo>
                  <a:pt x="629323" y="6146800"/>
                </a:lnTo>
                <a:lnTo>
                  <a:pt x="682790" y="6146800"/>
                </a:lnTo>
                <a:lnTo>
                  <a:pt x="708850" y="6273800"/>
                </a:lnTo>
                <a:lnTo>
                  <a:pt x="784275" y="6273800"/>
                </a:lnTo>
                <a:lnTo>
                  <a:pt x="808482" y="6400800"/>
                </a:lnTo>
                <a:lnTo>
                  <a:pt x="855472" y="6400800"/>
                </a:lnTo>
                <a:lnTo>
                  <a:pt x="878243" y="6527800"/>
                </a:lnTo>
                <a:lnTo>
                  <a:pt x="922337" y="6527800"/>
                </a:lnTo>
                <a:lnTo>
                  <a:pt x="943648" y="6654800"/>
                </a:lnTo>
                <a:lnTo>
                  <a:pt x="984770" y="6654800"/>
                </a:lnTo>
                <a:lnTo>
                  <a:pt x="1004582" y="6781800"/>
                </a:lnTo>
                <a:lnTo>
                  <a:pt x="1042670" y="6781800"/>
                </a:lnTo>
                <a:lnTo>
                  <a:pt x="1060945" y="6908800"/>
                </a:lnTo>
                <a:lnTo>
                  <a:pt x="1095921" y="6908800"/>
                </a:lnTo>
                <a:lnTo>
                  <a:pt x="1112621" y="7035800"/>
                </a:lnTo>
                <a:lnTo>
                  <a:pt x="1144422" y="7035800"/>
                </a:lnTo>
                <a:lnTo>
                  <a:pt x="1159522" y="7162800"/>
                </a:lnTo>
                <a:lnTo>
                  <a:pt x="1188072" y="7162800"/>
                </a:lnTo>
                <a:lnTo>
                  <a:pt x="1201521" y="7289800"/>
                </a:lnTo>
                <a:lnTo>
                  <a:pt x="1226743" y="7289800"/>
                </a:lnTo>
                <a:lnTo>
                  <a:pt x="1238516" y="7416800"/>
                </a:lnTo>
                <a:lnTo>
                  <a:pt x="1249718" y="7416800"/>
                </a:lnTo>
                <a:lnTo>
                  <a:pt x="1260360" y="7543800"/>
                </a:lnTo>
                <a:lnTo>
                  <a:pt x="1279893" y="7543800"/>
                </a:lnTo>
                <a:lnTo>
                  <a:pt x="1288783" y="7670800"/>
                </a:lnTo>
                <a:lnTo>
                  <a:pt x="1304810" y="7670800"/>
                </a:lnTo>
                <a:lnTo>
                  <a:pt x="1311935" y="7797800"/>
                </a:lnTo>
                <a:lnTo>
                  <a:pt x="1324381" y="7797800"/>
                </a:lnTo>
                <a:lnTo>
                  <a:pt x="1329702" y="7924800"/>
                </a:lnTo>
                <a:lnTo>
                  <a:pt x="1334401" y="7924800"/>
                </a:lnTo>
                <a:lnTo>
                  <a:pt x="1338491" y="8051800"/>
                </a:lnTo>
                <a:lnTo>
                  <a:pt x="1344815" y="8051800"/>
                </a:lnTo>
                <a:lnTo>
                  <a:pt x="1347038" y="8178800"/>
                </a:lnTo>
                <a:lnTo>
                  <a:pt x="1349590" y="8178800"/>
                </a:lnTo>
                <a:lnTo>
                  <a:pt x="1349908" y="8305800"/>
                </a:lnTo>
                <a:lnTo>
                  <a:pt x="1349908" y="8432800"/>
                </a:lnTo>
                <a:lnTo>
                  <a:pt x="1351089" y="8432800"/>
                </a:lnTo>
                <a:lnTo>
                  <a:pt x="1351089" y="10680687"/>
                </a:lnTo>
                <a:lnTo>
                  <a:pt x="1874558" y="10680687"/>
                </a:lnTo>
                <a:lnTo>
                  <a:pt x="1874558" y="8432800"/>
                </a:lnTo>
                <a:lnTo>
                  <a:pt x="1876602" y="8432800"/>
                </a:lnTo>
                <a:lnTo>
                  <a:pt x="1876602" y="8305800"/>
                </a:lnTo>
                <a:lnTo>
                  <a:pt x="1876958" y="8178800"/>
                </a:lnTo>
                <a:lnTo>
                  <a:pt x="1879777" y="8178800"/>
                </a:lnTo>
                <a:lnTo>
                  <a:pt x="1882241" y="8051800"/>
                </a:lnTo>
                <a:lnTo>
                  <a:pt x="1885403" y="8051800"/>
                </a:lnTo>
                <a:lnTo>
                  <a:pt x="1889252" y="7924800"/>
                </a:lnTo>
                <a:lnTo>
                  <a:pt x="1898980" y="7924800"/>
                </a:lnTo>
                <a:lnTo>
                  <a:pt x="1904860" y="7797800"/>
                </a:lnTo>
                <a:lnTo>
                  <a:pt x="1911413" y="7797800"/>
                </a:lnTo>
                <a:lnTo>
                  <a:pt x="1918627" y="7670800"/>
                </a:lnTo>
                <a:lnTo>
                  <a:pt x="1935048" y="7670800"/>
                </a:lnTo>
                <a:lnTo>
                  <a:pt x="1944230" y="7543800"/>
                </a:lnTo>
                <a:lnTo>
                  <a:pt x="1964537" y="7543800"/>
                </a:lnTo>
                <a:lnTo>
                  <a:pt x="1975650" y="7416800"/>
                </a:lnTo>
                <a:lnTo>
                  <a:pt x="1987397" y="7416800"/>
                </a:lnTo>
                <a:lnTo>
                  <a:pt x="1999767" y="7289800"/>
                </a:lnTo>
                <a:lnTo>
                  <a:pt x="2026373" y="7289800"/>
                </a:lnTo>
                <a:lnTo>
                  <a:pt x="2040610" y="7162800"/>
                </a:lnTo>
                <a:lnTo>
                  <a:pt x="2070900" y="7162800"/>
                </a:lnTo>
                <a:lnTo>
                  <a:pt x="2086940" y="7035800"/>
                </a:lnTo>
                <a:lnTo>
                  <a:pt x="2120811" y="7035800"/>
                </a:lnTo>
                <a:lnTo>
                  <a:pt x="2138629" y="6908800"/>
                </a:lnTo>
                <a:lnTo>
                  <a:pt x="2157031" y="6908800"/>
                </a:lnTo>
                <a:lnTo>
                  <a:pt x="2176005" y="6781800"/>
                </a:lnTo>
                <a:lnTo>
                  <a:pt x="2215680" y="6781800"/>
                </a:lnTo>
                <a:lnTo>
                  <a:pt x="2236355" y="6654800"/>
                </a:lnTo>
                <a:lnTo>
                  <a:pt x="2279383" y="6654800"/>
                </a:lnTo>
                <a:lnTo>
                  <a:pt x="2301735" y="6527800"/>
                </a:lnTo>
                <a:lnTo>
                  <a:pt x="2348052" y="6527800"/>
                </a:lnTo>
                <a:lnTo>
                  <a:pt x="2372017" y="6400800"/>
                </a:lnTo>
                <a:lnTo>
                  <a:pt x="2421521" y="6400800"/>
                </a:lnTo>
                <a:lnTo>
                  <a:pt x="2447061" y="6273800"/>
                </a:lnTo>
                <a:lnTo>
                  <a:pt x="2526779" y="6273800"/>
                </a:lnTo>
                <a:lnTo>
                  <a:pt x="2554351" y="6146800"/>
                </a:lnTo>
                <a:lnTo>
                  <a:pt x="2611005" y="6146800"/>
                </a:lnTo>
                <a:lnTo>
                  <a:pt x="2640063" y="6019800"/>
                </a:lnTo>
                <a:lnTo>
                  <a:pt x="2699639" y="6019800"/>
                </a:lnTo>
                <a:lnTo>
                  <a:pt x="2730144" y="5892800"/>
                </a:lnTo>
                <a:lnTo>
                  <a:pt x="2824454" y="5892800"/>
                </a:lnTo>
                <a:lnTo>
                  <a:pt x="2856801" y="5765800"/>
                </a:lnTo>
                <a:lnTo>
                  <a:pt x="2922867" y="5765800"/>
                </a:lnTo>
                <a:lnTo>
                  <a:pt x="2956560" y="5638800"/>
                </a:lnTo>
                <a:lnTo>
                  <a:pt x="3060268" y="5638800"/>
                </a:lnTo>
                <a:lnTo>
                  <a:pt x="3095688" y="5511800"/>
                </a:lnTo>
                <a:lnTo>
                  <a:pt x="3204451" y="5511800"/>
                </a:lnTo>
                <a:lnTo>
                  <a:pt x="3241522" y="5384800"/>
                </a:lnTo>
                <a:lnTo>
                  <a:pt x="3393770" y="5384800"/>
                </a:lnTo>
                <a:lnTo>
                  <a:pt x="3432797" y="5257800"/>
                </a:lnTo>
                <a:lnTo>
                  <a:pt x="3592639" y="5257800"/>
                </a:lnTo>
                <a:lnTo>
                  <a:pt x="3551390" y="5130800"/>
                </a:lnTo>
                <a:lnTo>
                  <a:pt x="3382581" y="5130800"/>
                </a:lnTo>
                <a:lnTo>
                  <a:pt x="3339452" y="5003800"/>
                </a:lnTo>
                <a:lnTo>
                  <a:pt x="3118535" y="5003800"/>
                </a:lnTo>
                <a:lnTo>
                  <a:pt x="3073349" y="4876800"/>
                </a:lnTo>
                <a:lnTo>
                  <a:pt x="2795562" y="4876800"/>
                </a:lnTo>
                <a:lnTo>
                  <a:pt x="2748216" y="4749800"/>
                </a:lnTo>
                <a:lnTo>
                  <a:pt x="2310079" y="4749800"/>
                </a:lnTo>
                <a:lnTo>
                  <a:pt x="2260155" y="4622800"/>
                </a:lnTo>
                <a:lnTo>
                  <a:pt x="1763255" y="4622800"/>
                </a:lnTo>
                <a:lnTo>
                  <a:pt x="1763255" y="4565891"/>
                </a:lnTo>
                <a:lnTo>
                  <a:pt x="1904860" y="4571555"/>
                </a:lnTo>
                <a:lnTo>
                  <a:pt x="1956219" y="4575683"/>
                </a:lnTo>
                <a:lnTo>
                  <a:pt x="2007387" y="4580521"/>
                </a:lnTo>
                <a:lnTo>
                  <a:pt x="2058365" y="4586059"/>
                </a:lnTo>
                <a:lnTo>
                  <a:pt x="2109139" y="4592282"/>
                </a:lnTo>
                <a:lnTo>
                  <a:pt x="2159698" y="4599203"/>
                </a:lnTo>
                <a:lnTo>
                  <a:pt x="2210054" y="4606810"/>
                </a:lnTo>
                <a:lnTo>
                  <a:pt x="2260181" y="4615091"/>
                </a:lnTo>
                <a:lnTo>
                  <a:pt x="2310092" y="4624057"/>
                </a:lnTo>
                <a:lnTo>
                  <a:pt x="2359774" y="4633696"/>
                </a:lnTo>
                <a:lnTo>
                  <a:pt x="2409215" y="4643996"/>
                </a:lnTo>
                <a:lnTo>
                  <a:pt x="2458428" y="4654969"/>
                </a:lnTo>
                <a:lnTo>
                  <a:pt x="2507373" y="4666602"/>
                </a:lnTo>
                <a:lnTo>
                  <a:pt x="2556078" y="4678883"/>
                </a:lnTo>
                <a:lnTo>
                  <a:pt x="2604516" y="4691824"/>
                </a:lnTo>
                <a:lnTo>
                  <a:pt x="2652699" y="4705401"/>
                </a:lnTo>
                <a:lnTo>
                  <a:pt x="2700604" y="4719625"/>
                </a:lnTo>
                <a:lnTo>
                  <a:pt x="2748229" y="4734496"/>
                </a:lnTo>
                <a:lnTo>
                  <a:pt x="2795574" y="4749990"/>
                </a:lnTo>
                <a:lnTo>
                  <a:pt x="2842628" y="4766119"/>
                </a:lnTo>
                <a:lnTo>
                  <a:pt x="2889402" y="4782871"/>
                </a:lnTo>
                <a:lnTo>
                  <a:pt x="2935859" y="4800244"/>
                </a:lnTo>
                <a:lnTo>
                  <a:pt x="2982010" y="4818227"/>
                </a:lnTo>
                <a:lnTo>
                  <a:pt x="3027857" y="4836833"/>
                </a:lnTo>
                <a:lnTo>
                  <a:pt x="3073387" y="4856035"/>
                </a:lnTo>
                <a:lnTo>
                  <a:pt x="3118586" y="4875847"/>
                </a:lnTo>
                <a:lnTo>
                  <a:pt x="3163468" y="4896256"/>
                </a:lnTo>
                <a:lnTo>
                  <a:pt x="3208007" y="4917262"/>
                </a:lnTo>
                <a:lnTo>
                  <a:pt x="3252203" y="4938852"/>
                </a:lnTo>
                <a:lnTo>
                  <a:pt x="3296056" y="4961039"/>
                </a:lnTo>
                <a:lnTo>
                  <a:pt x="3339554" y="4983797"/>
                </a:lnTo>
                <a:lnTo>
                  <a:pt x="3382695" y="5007127"/>
                </a:lnTo>
                <a:lnTo>
                  <a:pt x="3425469" y="5031041"/>
                </a:lnTo>
                <a:lnTo>
                  <a:pt x="3467874" y="5055514"/>
                </a:lnTo>
                <a:lnTo>
                  <a:pt x="3509899" y="5080559"/>
                </a:lnTo>
                <a:lnTo>
                  <a:pt x="3551542" y="5106162"/>
                </a:lnTo>
                <a:lnTo>
                  <a:pt x="3592804" y="5132324"/>
                </a:lnTo>
                <a:lnTo>
                  <a:pt x="3634765" y="5105425"/>
                </a:lnTo>
                <a:lnTo>
                  <a:pt x="3677145" y="5079111"/>
                </a:lnTo>
                <a:lnTo>
                  <a:pt x="3719919" y="5053406"/>
                </a:lnTo>
                <a:lnTo>
                  <a:pt x="3763099" y="5028285"/>
                </a:lnTo>
                <a:lnTo>
                  <a:pt x="3806660" y="5003762"/>
                </a:lnTo>
                <a:lnTo>
                  <a:pt x="3850614" y="4979848"/>
                </a:lnTo>
                <a:lnTo>
                  <a:pt x="3894937" y="4956556"/>
                </a:lnTo>
                <a:lnTo>
                  <a:pt x="3939641" y="4933861"/>
                </a:lnTo>
                <a:lnTo>
                  <a:pt x="3984701" y="4911801"/>
                </a:lnTo>
                <a:lnTo>
                  <a:pt x="4030129" y="4890363"/>
                </a:lnTo>
                <a:lnTo>
                  <a:pt x="4075900" y="4869561"/>
                </a:lnTo>
                <a:lnTo>
                  <a:pt x="4122026" y="4849380"/>
                </a:lnTo>
                <a:lnTo>
                  <a:pt x="4168483" y="4829848"/>
                </a:lnTo>
                <a:lnTo>
                  <a:pt x="4215282" y="4810963"/>
                </a:lnTo>
                <a:lnTo>
                  <a:pt x="4262399" y="4792726"/>
                </a:lnTo>
                <a:lnTo>
                  <a:pt x="4309846" y="4775136"/>
                </a:lnTo>
                <a:lnTo>
                  <a:pt x="4357598" y="4758207"/>
                </a:lnTo>
                <a:lnTo>
                  <a:pt x="4405668" y="4741938"/>
                </a:lnTo>
                <a:lnTo>
                  <a:pt x="4454029" y="4726343"/>
                </a:lnTo>
                <a:lnTo>
                  <a:pt x="4502696" y="4711420"/>
                </a:lnTo>
                <a:lnTo>
                  <a:pt x="4551654" y="4697184"/>
                </a:lnTo>
                <a:lnTo>
                  <a:pt x="4600880" y="4683620"/>
                </a:lnTo>
                <a:lnTo>
                  <a:pt x="4650397" y="4670742"/>
                </a:lnTo>
                <a:lnTo>
                  <a:pt x="4700181" y="4658550"/>
                </a:lnTo>
                <a:lnTo>
                  <a:pt x="4750219" y="4647069"/>
                </a:lnTo>
                <a:lnTo>
                  <a:pt x="4800524" y="4636287"/>
                </a:lnTo>
                <a:lnTo>
                  <a:pt x="4851082" y="4626203"/>
                </a:lnTo>
                <a:lnTo>
                  <a:pt x="4901882" y="4616831"/>
                </a:lnTo>
                <a:lnTo>
                  <a:pt x="4952924" y="4608182"/>
                </a:lnTo>
                <a:lnTo>
                  <a:pt x="5004193" y="4600245"/>
                </a:lnTo>
                <a:lnTo>
                  <a:pt x="5055692" y="4593044"/>
                </a:lnTo>
                <a:lnTo>
                  <a:pt x="5107406" y="4586554"/>
                </a:lnTo>
                <a:lnTo>
                  <a:pt x="5159337" y="4580814"/>
                </a:lnTo>
                <a:lnTo>
                  <a:pt x="5211470" y="4575810"/>
                </a:lnTo>
                <a:lnTo>
                  <a:pt x="5263807" y="4571555"/>
                </a:lnTo>
                <a:lnTo>
                  <a:pt x="5405374" y="4565904"/>
                </a:lnTo>
                <a:lnTo>
                  <a:pt x="5405374" y="4622800"/>
                </a:lnTo>
                <a:lnTo>
                  <a:pt x="4901857" y="4622800"/>
                </a:lnTo>
                <a:lnTo>
                  <a:pt x="4851057" y="4749800"/>
                </a:lnTo>
                <a:lnTo>
                  <a:pt x="4405579" y="4749800"/>
                </a:lnTo>
                <a:lnTo>
                  <a:pt x="4357509" y="4876800"/>
                </a:lnTo>
                <a:lnTo>
                  <a:pt x="4075773" y="4876800"/>
                </a:lnTo>
                <a:lnTo>
                  <a:pt x="4030002" y="5003800"/>
                </a:lnTo>
                <a:lnTo>
                  <a:pt x="3850462" y="5003800"/>
                </a:lnTo>
                <a:lnTo>
                  <a:pt x="3806520" y="5130800"/>
                </a:lnTo>
                <a:lnTo>
                  <a:pt x="3634613" y="5130800"/>
                </a:lnTo>
                <a:lnTo>
                  <a:pt x="3592639" y="5257800"/>
                </a:lnTo>
                <a:lnTo>
                  <a:pt x="3751630" y="5257800"/>
                </a:lnTo>
                <a:lnTo>
                  <a:pt x="3790454" y="5384800"/>
                </a:lnTo>
                <a:lnTo>
                  <a:pt x="3904589" y="5384800"/>
                </a:lnTo>
                <a:lnTo>
                  <a:pt x="3941851" y="5511800"/>
                </a:lnTo>
                <a:lnTo>
                  <a:pt x="4086834" y="5511800"/>
                </a:lnTo>
                <a:lnTo>
                  <a:pt x="4122051" y="5638800"/>
                </a:lnTo>
                <a:lnTo>
                  <a:pt x="4191203" y="5638800"/>
                </a:lnTo>
                <a:lnTo>
                  <a:pt x="4225137" y="5765800"/>
                </a:lnTo>
                <a:lnTo>
                  <a:pt x="4324286" y="5765800"/>
                </a:lnTo>
                <a:lnTo>
                  <a:pt x="4356430" y="5892800"/>
                </a:lnTo>
                <a:lnTo>
                  <a:pt x="4450156" y="5892800"/>
                </a:lnTo>
                <a:lnTo>
                  <a:pt x="4480458" y="6019800"/>
                </a:lnTo>
                <a:lnTo>
                  <a:pt x="4539640" y="6019800"/>
                </a:lnTo>
                <a:lnTo>
                  <a:pt x="4568520" y="6146800"/>
                </a:lnTo>
                <a:lnTo>
                  <a:pt x="4624794" y="6146800"/>
                </a:lnTo>
                <a:lnTo>
                  <a:pt x="4652200" y="6273800"/>
                </a:lnTo>
                <a:lnTo>
                  <a:pt x="4705489" y="6273800"/>
                </a:lnTo>
                <a:lnTo>
                  <a:pt x="4731372" y="6400800"/>
                </a:lnTo>
                <a:lnTo>
                  <a:pt x="4805908" y="6400800"/>
                </a:lnTo>
                <a:lnTo>
                  <a:pt x="4829708" y="6527800"/>
                </a:lnTo>
                <a:lnTo>
                  <a:pt x="4875695" y="6527800"/>
                </a:lnTo>
                <a:lnTo>
                  <a:pt x="4897882" y="6654800"/>
                </a:lnTo>
                <a:lnTo>
                  <a:pt x="4940617" y="6654800"/>
                </a:lnTo>
                <a:lnTo>
                  <a:pt x="4961153" y="6781800"/>
                </a:lnTo>
                <a:lnTo>
                  <a:pt x="4981118" y="6781800"/>
                </a:lnTo>
                <a:lnTo>
                  <a:pt x="5000536" y="6908800"/>
                </a:lnTo>
                <a:lnTo>
                  <a:pt x="5037633" y="6908800"/>
                </a:lnTo>
                <a:lnTo>
                  <a:pt x="5055324" y="7035800"/>
                </a:lnTo>
                <a:lnTo>
                  <a:pt x="5088941" y="7035800"/>
                </a:lnTo>
                <a:lnTo>
                  <a:pt x="5104866" y="7162800"/>
                </a:lnTo>
                <a:lnTo>
                  <a:pt x="5134927" y="7162800"/>
                </a:lnTo>
                <a:lnTo>
                  <a:pt x="5149050" y="7289800"/>
                </a:lnTo>
                <a:lnTo>
                  <a:pt x="5175466" y="7289800"/>
                </a:lnTo>
                <a:lnTo>
                  <a:pt x="5187747" y="7416800"/>
                </a:lnTo>
                <a:lnTo>
                  <a:pt x="5199392" y="7416800"/>
                </a:lnTo>
                <a:lnTo>
                  <a:pt x="5210416" y="7543800"/>
                </a:lnTo>
                <a:lnTo>
                  <a:pt x="5230571" y="7543800"/>
                </a:lnTo>
                <a:lnTo>
                  <a:pt x="5239690" y="7670800"/>
                </a:lnTo>
                <a:lnTo>
                  <a:pt x="5248148" y="7670800"/>
                </a:lnTo>
                <a:lnTo>
                  <a:pt x="5255971" y="7797800"/>
                </a:lnTo>
                <a:lnTo>
                  <a:pt x="5269623" y="7797800"/>
                </a:lnTo>
                <a:lnTo>
                  <a:pt x="5275465" y="7924800"/>
                </a:lnTo>
                <a:lnTo>
                  <a:pt x="5285117" y="7924800"/>
                </a:lnTo>
                <a:lnTo>
                  <a:pt x="5288940" y="8051800"/>
                </a:lnTo>
                <a:lnTo>
                  <a:pt x="5292064" y="8051800"/>
                </a:lnTo>
                <a:lnTo>
                  <a:pt x="5294503" y="8178800"/>
                </a:lnTo>
                <a:lnTo>
                  <a:pt x="5297309" y="8178800"/>
                </a:lnTo>
                <a:lnTo>
                  <a:pt x="5297665" y="8305800"/>
                </a:lnTo>
                <a:lnTo>
                  <a:pt x="5297665" y="10680687"/>
                </a:lnTo>
                <a:lnTo>
                  <a:pt x="5822277" y="10680687"/>
                </a:lnTo>
                <a:lnTo>
                  <a:pt x="5822277" y="8432800"/>
                </a:lnTo>
                <a:lnTo>
                  <a:pt x="5824664" y="8432800"/>
                </a:lnTo>
                <a:lnTo>
                  <a:pt x="5824664" y="8305800"/>
                </a:lnTo>
                <a:lnTo>
                  <a:pt x="5824982" y="8178800"/>
                </a:lnTo>
                <a:lnTo>
                  <a:pt x="5827534" y="8178800"/>
                </a:lnTo>
                <a:lnTo>
                  <a:pt x="5829757" y="8051800"/>
                </a:lnTo>
                <a:lnTo>
                  <a:pt x="5836069" y="8051800"/>
                </a:lnTo>
                <a:lnTo>
                  <a:pt x="5840158" y="7924800"/>
                </a:lnTo>
                <a:lnTo>
                  <a:pt x="5844870" y="7924800"/>
                </a:lnTo>
                <a:lnTo>
                  <a:pt x="5850179" y="7797800"/>
                </a:lnTo>
                <a:lnTo>
                  <a:pt x="5862625" y="7797800"/>
                </a:lnTo>
                <a:lnTo>
                  <a:pt x="5869737" y="7670800"/>
                </a:lnTo>
                <a:lnTo>
                  <a:pt x="5885764" y="7670800"/>
                </a:lnTo>
                <a:lnTo>
                  <a:pt x="5894654" y="7543800"/>
                </a:lnTo>
                <a:lnTo>
                  <a:pt x="5914187" y="7543800"/>
                </a:lnTo>
                <a:lnTo>
                  <a:pt x="5924816" y="7416800"/>
                </a:lnTo>
                <a:lnTo>
                  <a:pt x="5936005" y="7416800"/>
                </a:lnTo>
                <a:lnTo>
                  <a:pt x="5947778" y="7289800"/>
                </a:lnTo>
                <a:lnTo>
                  <a:pt x="5972988" y="7289800"/>
                </a:lnTo>
                <a:lnTo>
                  <a:pt x="5986437" y="7162800"/>
                </a:lnTo>
                <a:lnTo>
                  <a:pt x="6014974" y="7162800"/>
                </a:lnTo>
                <a:lnTo>
                  <a:pt x="6030049" y="7035800"/>
                </a:lnTo>
                <a:lnTo>
                  <a:pt x="6061837" y="7035800"/>
                </a:lnTo>
                <a:lnTo>
                  <a:pt x="6078525" y="6908800"/>
                </a:lnTo>
                <a:lnTo>
                  <a:pt x="6113488" y="6908800"/>
                </a:lnTo>
                <a:lnTo>
                  <a:pt x="6131738" y="6781800"/>
                </a:lnTo>
                <a:lnTo>
                  <a:pt x="6169799" y="6781800"/>
                </a:lnTo>
                <a:lnTo>
                  <a:pt x="6189599" y="6654800"/>
                </a:lnTo>
                <a:lnTo>
                  <a:pt x="6230696" y="6654800"/>
                </a:lnTo>
                <a:lnTo>
                  <a:pt x="6251994" y="6527800"/>
                </a:lnTo>
                <a:lnTo>
                  <a:pt x="6296050" y="6527800"/>
                </a:lnTo>
                <a:lnTo>
                  <a:pt x="6318809" y="6400800"/>
                </a:lnTo>
                <a:lnTo>
                  <a:pt x="6389941" y="6400800"/>
                </a:lnTo>
                <a:lnTo>
                  <a:pt x="6414592" y="6273800"/>
                </a:lnTo>
                <a:lnTo>
                  <a:pt x="6465290" y="6273800"/>
                </a:lnTo>
                <a:lnTo>
                  <a:pt x="6491325" y="6146800"/>
                </a:lnTo>
                <a:lnTo>
                  <a:pt x="6544742" y="6146800"/>
                </a:lnTo>
                <a:lnTo>
                  <a:pt x="6572123" y="6019800"/>
                </a:lnTo>
                <a:lnTo>
                  <a:pt x="6656883" y="6019800"/>
                </a:lnTo>
                <a:lnTo>
                  <a:pt x="6686004" y="5892800"/>
                </a:lnTo>
                <a:lnTo>
                  <a:pt x="6775882" y="5892800"/>
                </a:lnTo>
                <a:lnTo>
                  <a:pt x="6806679" y="5765800"/>
                </a:lnTo>
                <a:lnTo>
                  <a:pt x="6869481" y="5765800"/>
                </a:lnTo>
                <a:lnTo>
                  <a:pt x="6901485" y="5638800"/>
                </a:lnTo>
                <a:lnTo>
                  <a:pt x="6999872" y="5638800"/>
                </a:lnTo>
                <a:lnTo>
                  <a:pt x="7033450" y="5511800"/>
                </a:lnTo>
                <a:lnTo>
                  <a:pt x="7171499" y="5511800"/>
                </a:lnTo>
                <a:lnTo>
                  <a:pt x="7206945" y="5384800"/>
                </a:lnTo>
                <a:lnTo>
                  <a:pt x="7315403" y="5384800"/>
                </a:lnTo>
                <a:lnTo>
                  <a:pt x="7352271" y="5257800"/>
                </a:lnTo>
                <a:lnTo>
                  <a:pt x="7503122" y="5257800"/>
                </a:lnTo>
                <a:lnTo>
                  <a:pt x="7541666" y="5130800"/>
                </a:lnTo>
                <a:lnTo>
                  <a:pt x="7560005" y="5130800"/>
                </a:lnTo>
                <a:lnTo>
                  <a:pt x="7560005" y="3606800"/>
                </a:lnTo>
                <a:close/>
              </a:path>
            </a:pathLst>
          </a:custGeom>
          <a:solidFill>
            <a:srgbClr val="1D1848">
              <a:alpha val="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47299" y="1170369"/>
            <a:ext cx="2083435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60" b="1">
                <a:solidFill>
                  <a:srgbClr val="1D1848"/>
                </a:solidFill>
                <a:latin typeface="Arial"/>
                <a:cs typeface="Arial"/>
              </a:rPr>
              <a:t>What</a:t>
            </a:r>
            <a:r>
              <a:rPr dirty="0" sz="1900" spc="-5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is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Laminated</a:t>
            </a:r>
            <a:r>
              <a:rPr dirty="0" sz="1900" spc="9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60" b="1">
                <a:solidFill>
                  <a:srgbClr val="1D1848"/>
                </a:solidFill>
                <a:latin typeface="Arial"/>
                <a:cs typeface="Arial"/>
              </a:rPr>
              <a:t>Glass?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8576" y="1171082"/>
            <a:ext cx="3258820" cy="196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Advanced</a:t>
            </a:r>
            <a:r>
              <a:rPr dirty="0" sz="1200" spc="305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Laminated</a:t>
            </a:r>
            <a:r>
              <a:rPr dirty="0" sz="1200" spc="310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Glass</a:t>
            </a:r>
            <a:r>
              <a:rPr dirty="0" sz="1200" spc="310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Solutions</a:t>
            </a:r>
            <a:r>
              <a:rPr dirty="0" sz="1200" spc="305">
                <a:solidFill>
                  <a:srgbClr val="1D1848"/>
                </a:solidFill>
                <a:latin typeface="Arial"/>
                <a:cs typeface="Arial"/>
              </a:rPr>
              <a:t>  </a:t>
            </a:r>
            <a:r>
              <a:rPr dirty="0" sz="1200" spc="-25">
                <a:solidFill>
                  <a:srgbClr val="1D1848"/>
                </a:solidFill>
                <a:latin typeface="Arial"/>
                <a:cs typeface="Arial"/>
              </a:rPr>
              <a:t>by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Manna</a:t>
            </a:r>
            <a:r>
              <a:rPr dirty="0" sz="1200" spc="2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Glass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Laminated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high-performance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safety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made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800" spc="1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two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or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more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layers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bonded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together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with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special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interlayer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such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PVB,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70">
                <a:solidFill>
                  <a:srgbClr val="231F20"/>
                </a:solidFill>
                <a:latin typeface="Arial"/>
                <a:cs typeface="Arial"/>
              </a:rPr>
              <a:t>EVA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SGP.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If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breaks,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interlayer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helps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hold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fragments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together,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reducing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risk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injury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improving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safety,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security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durability.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Laminated</a:t>
            </a:r>
            <a:r>
              <a:rPr dirty="0" sz="800" spc="4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4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800" spc="4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provides</a:t>
            </a:r>
            <a:r>
              <a:rPr dirty="0" sz="800" spc="4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additional</a:t>
            </a:r>
            <a:r>
              <a:rPr dirty="0" sz="800" spc="4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benefits</a:t>
            </a:r>
            <a:r>
              <a:rPr dirty="0" sz="800" spc="4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800" spc="4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4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UV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protection,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impact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resistance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1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enhanced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structural</a:t>
            </a:r>
            <a:r>
              <a:rPr dirty="0" sz="800" spc="11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performance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modern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architectural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applications.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industry-leading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processor,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Manna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800" spc="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always</a:t>
            </a:r>
            <a:r>
              <a:rPr dirty="0" sz="800" spc="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been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committed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providing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effective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solutions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your</a:t>
            </a:r>
            <a:r>
              <a:rPr dirty="0" sz="800" spc="1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projects.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8576" y="3233561"/>
            <a:ext cx="325818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end,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we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have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recently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invested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latest</a:t>
            </a:r>
            <a:r>
              <a:rPr dirty="0" sz="800" spc="2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state-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of-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the-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art</a:t>
            </a:r>
            <a:r>
              <a:rPr dirty="0" sz="800" spc="3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high-capacity</a:t>
            </a:r>
            <a:r>
              <a:rPr dirty="0" sz="800" spc="3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infinitely</a:t>
            </a:r>
            <a:r>
              <a:rPr dirty="0" sz="800" spc="3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flexible</a:t>
            </a:r>
            <a:r>
              <a:rPr dirty="0" sz="800" spc="3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PVB/SGP</a:t>
            </a:r>
            <a:r>
              <a:rPr dirty="0" sz="800" spc="3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laminated</a:t>
            </a:r>
            <a:r>
              <a:rPr dirty="0" sz="800" spc="3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production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line.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This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machine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based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highly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developed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German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technology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has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been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further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customised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partnership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our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engineers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incorporate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unique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features,</a:t>
            </a:r>
            <a:r>
              <a:rPr dirty="0" sz="800" spc="3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offering</a:t>
            </a:r>
            <a:r>
              <a:rPr dirty="0" sz="800" spc="33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significant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advancements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possibilities.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40977" y="4471082"/>
            <a:ext cx="3253740" cy="141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2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Right</a:t>
            </a:r>
            <a:r>
              <a:rPr dirty="0" sz="1200" spc="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Interlayer</a:t>
            </a:r>
            <a:r>
              <a:rPr dirty="0" sz="1200" spc="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1200" spc="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Every</a:t>
            </a:r>
            <a:r>
              <a:rPr dirty="0" sz="1200" spc="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Application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Both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PVB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(Polyvinylbutyral)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EVA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(Ethylene-vinyl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acetate)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high-performance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interlayers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used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laminated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safety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glass,</a:t>
            </a:r>
            <a:r>
              <a:rPr dirty="0" sz="800" spc="2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each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designed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different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applications.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PVB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preferred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solution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exterior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façades,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safety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glazing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long-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term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architectural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performance</a:t>
            </a:r>
            <a:r>
              <a:rPr dirty="0" sz="800" spc="3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due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its</a:t>
            </a:r>
            <a:r>
              <a:rPr dirty="0" sz="800" spc="32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excellent</a:t>
            </a:r>
            <a:r>
              <a:rPr dirty="0" sz="800" spc="3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UV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resistance,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optical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clarity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impact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strength.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EVA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offers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superior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moisture resistance, making 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it</a:t>
            </a:r>
            <a:r>
              <a:rPr dirty="0" sz="800" spc="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ideal for interior, decorative and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high-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humidity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environments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bathrooms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saunas.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9" y="4470369"/>
            <a:ext cx="2691765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-100" b="1">
                <a:solidFill>
                  <a:srgbClr val="1D1848"/>
                </a:solidFill>
                <a:latin typeface="Arial"/>
                <a:cs typeface="Arial"/>
              </a:rPr>
              <a:t>PVB</a:t>
            </a:r>
            <a:r>
              <a:rPr dirty="0" sz="1900" spc="-5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60" b="1">
                <a:solidFill>
                  <a:srgbClr val="1D1848"/>
                </a:solidFill>
                <a:latin typeface="Arial"/>
                <a:cs typeface="Arial"/>
              </a:rPr>
              <a:t>vs</a:t>
            </a:r>
            <a:r>
              <a:rPr dirty="0" sz="1900" spc="-5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25" b="1">
                <a:solidFill>
                  <a:srgbClr val="1D1848"/>
                </a:solidFill>
                <a:latin typeface="Arial"/>
                <a:cs typeface="Arial"/>
              </a:rPr>
              <a:t>EVA</a:t>
            </a:r>
            <a:r>
              <a:rPr dirty="0" sz="1900" spc="-5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240" b="1">
                <a:solidFill>
                  <a:srgbClr val="1D1848"/>
                </a:solidFill>
                <a:latin typeface="Arial"/>
                <a:cs typeface="Arial"/>
              </a:rPr>
              <a:t>–</a:t>
            </a:r>
            <a:r>
              <a:rPr dirty="0" sz="1900" spc="-5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Choosing </a:t>
            </a:r>
            <a:r>
              <a:rPr dirty="0" sz="1900" spc="65" b="1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1900" spc="-7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Right</a:t>
            </a:r>
            <a:r>
              <a:rPr dirty="0" sz="1900" spc="-7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Laminated </a:t>
            </a:r>
            <a:r>
              <a:rPr dirty="0" sz="1900" spc="-45" b="1">
                <a:solidFill>
                  <a:srgbClr val="1D1848"/>
                </a:solidFill>
                <a:latin typeface="Arial"/>
                <a:cs typeface="Arial"/>
              </a:rPr>
              <a:t>Glass</a:t>
            </a:r>
            <a:r>
              <a:rPr dirty="0" sz="1900" spc="-5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Solution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6515963"/>
            <a:ext cx="2517775" cy="216535"/>
          </a:xfrm>
          <a:custGeom>
            <a:avLst/>
            <a:gdLst/>
            <a:ahLst/>
            <a:cxnLst/>
            <a:rect l="l" t="t" r="r" b="b"/>
            <a:pathLst>
              <a:path w="2517775" h="216534">
                <a:moveTo>
                  <a:pt x="2517559" y="0"/>
                </a:moveTo>
                <a:lnTo>
                  <a:pt x="0" y="0"/>
                </a:lnTo>
                <a:lnTo>
                  <a:pt x="0" y="216001"/>
                </a:lnTo>
                <a:lnTo>
                  <a:pt x="2517559" y="216001"/>
                </a:lnTo>
                <a:lnTo>
                  <a:pt x="2517559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59994" y="9323959"/>
            <a:ext cx="2517775" cy="648335"/>
          </a:xfrm>
          <a:custGeom>
            <a:avLst/>
            <a:gdLst/>
            <a:ahLst/>
            <a:cxnLst/>
            <a:rect l="l" t="t" r="r" b="b"/>
            <a:pathLst>
              <a:path w="2517775" h="648334">
                <a:moveTo>
                  <a:pt x="2517559" y="0"/>
                </a:moveTo>
                <a:lnTo>
                  <a:pt x="0" y="0"/>
                </a:lnTo>
                <a:lnTo>
                  <a:pt x="0" y="648004"/>
                </a:lnTo>
                <a:lnTo>
                  <a:pt x="2517559" y="648004"/>
                </a:lnTo>
                <a:lnTo>
                  <a:pt x="2517559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59999" y="6515963"/>
          <a:ext cx="6700520" cy="345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0645"/>
                <a:gridCol w="1508125"/>
                <a:gridCol w="2496185"/>
              </a:tblGrid>
              <a:tr h="215900">
                <a:tc>
                  <a:txBody>
                    <a:bodyPr/>
                    <a:lstStyle/>
                    <a:p>
                      <a:pPr marL="6032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4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800" spc="4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?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43815">
                    <a:solidFill>
                      <a:srgbClr val="1D18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969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800" spc="-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4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8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800" spc="4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800" spc="-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8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43815">
                    <a:solidFill>
                      <a:srgbClr val="005DA4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resistance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UV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long-term</a:t>
                      </a:r>
                      <a:r>
                        <a:rPr dirty="0" sz="700" spc="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sun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yellowing,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ideal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exterior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80975" marR="195580" indent="-2095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700" spc="3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T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3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Lower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UV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resistance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May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yellow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over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time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long-term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sun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Superior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strength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adhesion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Ideal</a:t>
                      </a:r>
                      <a:r>
                        <a:rPr dirty="0" sz="700" spc="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high-impact</a:t>
                      </a:r>
                      <a:r>
                        <a:rPr dirty="0" sz="700" spc="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dirty="0" sz="700" spc="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security</a:t>
                      </a:r>
                      <a:r>
                        <a:rPr dirty="0" sz="700" spc="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standards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65430" marR="200660" indent="-10604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F E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4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3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M P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Lower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resistance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Better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suited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non-structural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decorative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uses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9596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Excellent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optical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clarity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consistency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65722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Ideal</a:t>
                      </a:r>
                      <a:r>
                        <a:rPr dirty="0" sz="700" spc="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high-end</a:t>
                      </a:r>
                      <a:r>
                        <a:rPr dirty="0" sz="700" spc="7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architectural</a:t>
                      </a:r>
                      <a:r>
                        <a:rPr dirty="0" sz="700" spc="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3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 L 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 I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Good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clarity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Suitable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decorative</a:t>
                      </a:r>
                      <a:r>
                        <a:rPr dirty="0" sz="700" spc="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interior</a:t>
                      </a:r>
                      <a:r>
                        <a:rPr dirty="0" sz="700" spc="5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Performs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well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long-term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edge</a:t>
                      </a:r>
                      <a:r>
                        <a:rPr dirty="0" sz="700" spc="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Preferred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large-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scale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façade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projects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P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 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O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7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recommended</a:t>
                      </a:r>
                      <a:r>
                        <a:rPr dirty="0" sz="7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exterior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Suitable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wet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environments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(e.g.</a:t>
                      </a:r>
                      <a:r>
                        <a:rPr dirty="0" sz="700" spc="9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bathrooms,</a:t>
                      </a:r>
                      <a:r>
                        <a:rPr dirty="0" sz="700" spc="8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saunas)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2321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Widely</a:t>
                      </a:r>
                      <a:r>
                        <a:rPr dirty="0" sz="70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used</a:t>
                      </a:r>
                      <a:r>
                        <a:rPr dirty="0" sz="7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cost-effective</a:t>
                      </a:r>
                      <a:r>
                        <a:rPr dirty="0" sz="7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large</a:t>
                      </a:r>
                      <a:r>
                        <a:rPr dirty="0" sz="7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projects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342265">
                        <a:lnSpc>
                          <a:spcPct val="100000"/>
                        </a:lnSpc>
                      </a:pPr>
                      <a:r>
                        <a:rPr dirty="0" sz="70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Proven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most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architectural</a:t>
                      </a:r>
                      <a:r>
                        <a:rPr dirty="0" sz="700" spc="5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4064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S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4064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Cost-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effective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interior,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decorative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specialised</a:t>
                      </a:r>
                      <a:r>
                        <a:rPr dirty="0" sz="700" spc="4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bullet-resistant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security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glazing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Meets</a:t>
                      </a:r>
                      <a:r>
                        <a:rPr dirty="0" sz="700" spc="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strict</a:t>
                      </a:r>
                      <a:r>
                        <a:rPr dirty="0" sz="700" spc="6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dirty="0" sz="700" spc="65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requirements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P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 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O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 marR="2857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recommended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high-security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700" spc="6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bullet-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resistant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1524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r" marL="1343025" marR="149225" indent="395605">
                        <a:lnSpc>
                          <a:spcPct val="119000"/>
                        </a:lnSpc>
                        <a:spcBef>
                          <a:spcPts val="540"/>
                        </a:spcBef>
                      </a:pPr>
                      <a:r>
                        <a:rPr dirty="0" sz="700" spc="-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FACADE</a:t>
                      </a:r>
                      <a:r>
                        <a:rPr dirty="0" sz="7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GLAZING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CURTAIN</a:t>
                      </a:r>
                      <a:r>
                        <a:rPr dirty="0" sz="7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WALLS</a:t>
                      </a:r>
                      <a:r>
                        <a:rPr dirty="0" sz="7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GLASS</a:t>
                      </a:r>
                      <a:r>
                        <a:rPr dirty="0" sz="700" spc="1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7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BULLET-</a:t>
                      </a:r>
                      <a:r>
                        <a:rPr dirty="0" sz="700" spc="-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RESISTANT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GLASS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LONG-</a:t>
                      </a:r>
                      <a:r>
                        <a:rPr dirty="0" sz="7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OUTDOOR</a:t>
                      </a:r>
                      <a:r>
                        <a:rPr dirty="0" sz="700" spc="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1D18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T</a:t>
                      </a:r>
                      <a:r>
                        <a:rPr dirty="0" sz="700" spc="3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3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1562735">
                        <a:lnSpc>
                          <a:spcPct val="119000"/>
                        </a:lnSpc>
                        <a:spcBef>
                          <a:spcPts val="540"/>
                        </a:spcBef>
                      </a:pP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INTERIOR</a:t>
                      </a:r>
                      <a:r>
                        <a:rPr dirty="0" sz="700" spc="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GLAZING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DECORATIVE</a:t>
                      </a:r>
                      <a:r>
                        <a:rPr dirty="0" sz="7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GLASS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WET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ENVIRONMENTS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EDGE</a:t>
                      </a:r>
                      <a:r>
                        <a:rPr dirty="0" sz="7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MOISTURE</a:t>
                      </a:r>
                      <a:r>
                        <a:rPr dirty="0" sz="7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RESISTANCE</a:t>
                      </a:r>
                      <a:r>
                        <a:rPr dirty="0" sz="70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005DA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27254" y="345547"/>
            <a:ext cx="857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>
                <a:solidFill>
                  <a:srgbClr val="323031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3299" y="346488"/>
            <a:ext cx="14865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Manna</a:t>
            </a:r>
            <a:r>
              <a:rPr dirty="0" sz="800" spc="-3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Glass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323031"/>
                </a:solidFill>
                <a:latin typeface="Arial"/>
                <a:cs typeface="Arial"/>
              </a:rPr>
              <a:t>|</a:t>
            </a:r>
            <a:r>
              <a:rPr dirty="0" sz="800" spc="145">
                <a:solidFill>
                  <a:srgbClr val="323031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323031"/>
                </a:solidFill>
                <a:latin typeface="Arial"/>
                <a:cs typeface="Arial"/>
              </a:rPr>
              <a:t>mannnaglass.sa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9935"/>
            <a:ext cx="3173095" cy="10337800"/>
          </a:xfrm>
          <a:custGeom>
            <a:avLst/>
            <a:gdLst/>
            <a:ahLst/>
            <a:cxnLst/>
            <a:rect l="l" t="t" r="r" b="b"/>
            <a:pathLst>
              <a:path w="3173095" h="10337800">
                <a:moveTo>
                  <a:pt x="746731" y="9702800"/>
                </a:moveTo>
                <a:lnTo>
                  <a:pt x="24875" y="9702800"/>
                </a:lnTo>
                <a:lnTo>
                  <a:pt x="0" y="9791700"/>
                </a:lnTo>
                <a:lnTo>
                  <a:pt x="0" y="10337800"/>
                </a:lnTo>
                <a:lnTo>
                  <a:pt x="77968" y="10337800"/>
                </a:lnTo>
                <a:lnTo>
                  <a:pt x="118740" y="10210800"/>
                </a:lnTo>
                <a:lnTo>
                  <a:pt x="240017" y="10210800"/>
                </a:lnTo>
                <a:lnTo>
                  <a:pt x="280092" y="10083800"/>
                </a:lnTo>
                <a:lnTo>
                  <a:pt x="399245" y="10083800"/>
                </a:lnTo>
                <a:lnTo>
                  <a:pt x="438600" y="9956800"/>
                </a:lnTo>
                <a:lnTo>
                  <a:pt x="594176" y="9956800"/>
                </a:lnTo>
                <a:lnTo>
                  <a:pt x="632601" y="9829800"/>
                </a:lnTo>
                <a:lnTo>
                  <a:pt x="708880" y="9829800"/>
                </a:lnTo>
                <a:lnTo>
                  <a:pt x="746731" y="9702800"/>
                </a:lnTo>
                <a:close/>
              </a:path>
              <a:path w="3173095" h="10337800">
                <a:moveTo>
                  <a:pt x="896176" y="9575800"/>
                </a:moveTo>
                <a:lnTo>
                  <a:pt x="185497" y="9575800"/>
                </a:lnTo>
                <a:lnTo>
                  <a:pt x="145657" y="9702800"/>
                </a:lnTo>
                <a:lnTo>
                  <a:pt x="859111" y="9702800"/>
                </a:lnTo>
                <a:lnTo>
                  <a:pt x="896176" y="9575800"/>
                </a:lnTo>
                <a:close/>
              </a:path>
              <a:path w="3173095" h="10337800">
                <a:moveTo>
                  <a:pt x="1042345" y="9448800"/>
                </a:moveTo>
                <a:lnTo>
                  <a:pt x="342701" y="9448800"/>
                </a:lnTo>
                <a:lnTo>
                  <a:pt x="303728" y="9575800"/>
                </a:lnTo>
                <a:lnTo>
                  <a:pt x="1006166" y="9575800"/>
                </a:lnTo>
                <a:lnTo>
                  <a:pt x="1042345" y="9448800"/>
                </a:lnTo>
                <a:close/>
              </a:path>
              <a:path w="3173095" h="10337800">
                <a:moveTo>
                  <a:pt x="1149193" y="9321800"/>
                </a:moveTo>
                <a:lnTo>
                  <a:pt x="496341" y="9321800"/>
                </a:lnTo>
                <a:lnTo>
                  <a:pt x="458273" y="9448800"/>
                </a:lnTo>
                <a:lnTo>
                  <a:pt x="1113859" y="9448800"/>
                </a:lnTo>
                <a:lnTo>
                  <a:pt x="1149193" y="9321800"/>
                </a:lnTo>
                <a:close/>
              </a:path>
              <a:path w="3173095" h="10337800">
                <a:moveTo>
                  <a:pt x="1287688" y="9194800"/>
                </a:moveTo>
                <a:lnTo>
                  <a:pt x="609147" y="9194800"/>
                </a:lnTo>
                <a:lnTo>
                  <a:pt x="571780" y="9321800"/>
                </a:lnTo>
                <a:lnTo>
                  <a:pt x="1253491" y="9321800"/>
                </a:lnTo>
                <a:lnTo>
                  <a:pt x="1287688" y="9194800"/>
                </a:lnTo>
                <a:close/>
              </a:path>
              <a:path w="3173095" h="10337800">
                <a:moveTo>
                  <a:pt x="1388561" y="9067800"/>
                </a:moveTo>
                <a:lnTo>
                  <a:pt x="754473" y="9067800"/>
                </a:lnTo>
                <a:lnTo>
                  <a:pt x="718707" y="9194800"/>
                </a:lnTo>
                <a:lnTo>
                  <a:pt x="1355223" y="9194800"/>
                </a:lnTo>
                <a:lnTo>
                  <a:pt x="1388561" y="9067800"/>
                </a:lnTo>
                <a:close/>
              </a:path>
              <a:path w="3173095" h="10337800">
                <a:moveTo>
                  <a:pt x="1519031" y="8940800"/>
                </a:moveTo>
                <a:lnTo>
                  <a:pt x="894525" y="8940800"/>
                </a:lnTo>
                <a:lnTo>
                  <a:pt x="859965" y="9067800"/>
                </a:lnTo>
                <a:lnTo>
                  <a:pt x="1486847" y="9067800"/>
                </a:lnTo>
                <a:lnTo>
                  <a:pt x="1519031" y="8940800"/>
                </a:lnTo>
                <a:close/>
              </a:path>
              <a:path w="3173095" h="10337800">
                <a:moveTo>
                  <a:pt x="1613842" y="8813800"/>
                </a:moveTo>
                <a:lnTo>
                  <a:pt x="996381" y="8813800"/>
                </a:lnTo>
                <a:lnTo>
                  <a:pt x="962734" y="8940800"/>
                </a:lnTo>
                <a:lnTo>
                  <a:pt x="1582529" y="8940800"/>
                </a:lnTo>
                <a:lnTo>
                  <a:pt x="1613842" y="8813800"/>
                </a:lnTo>
                <a:close/>
              </a:path>
              <a:path w="3173095" h="10337800">
                <a:moveTo>
                  <a:pt x="1706027" y="8686800"/>
                </a:moveTo>
                <a:lnTo>
                  <a:pt x="1095489" y="8686800"/>
                </a:lnTo>
                <a:lnTo>
                  <a:pt x="1062759" y="8813800"/>
                </a:lnTo>
                <a:lnTo>
                  <a:pt x="1675592" y="8813800"/>
                </a:lnTo>
                <a:lnTo>
                  <a:pt x="1706027" y="8686800"/>
                </a:lnTo>
                <a:close/>
              </a:path>
              <a:path w="3173095" h="10337800">
                <a:moveTo>
                  <a:pt x="1795571" y="8559800"/>
                </a:moveTo>
                <a:lnTo>
                  <a:pt x="1223327" y="8559800"/>
                </a:lnTo>
                <a:lnTo>
                  <a:pt x="1191831" y="8686800"/>
                </a:lnTo>
                <a:lnTo>
                  <a:pt x="1766018" y="8686800"/>
                </a:lnTo>
                <a:lnTo>
                  <a:pt x="1795571" y="8559800"/>
                </a:lnTo>
                <a:close/>
              </a:path>
              <a:path w="3173095" h="10337800">
                <a:moveTo>
                  <a:pt x="1910825" y="8432800"/>
                </a:moveTo>
                <a:lnTo>
                  <a:pt x="1315952" y="8432800"/>
                </a:lnTo>
                <a:lnTo>
                  <a:pt x="1285388" y="8559800"/>
                </a:lnTo>
                <a:lnTo>
                  <a:pt x="1882457" y="8559800"/>
                </a:lnTo>
                <a:lnTo>
                  <a:pt x="1910825" y="8432800"/>
                </a:lnTo>
                <a:close/>
              </a:path>
              <a:path w="3173095" h="10337800">
                <a:moveTo>
                  <a:pt x="1994141" y="8305800"/>
                </a:moveTo>
                <a:lnTo>
                  <a:pt x="1405770" y="8305800"/>
                </a:lnTo>
                <a:lnTo>
                  <a:pt x="1376144" y="8432800"/>
                </a:lnTo>
                <a:lnTo>
                  <a:pt x="1966668" y="8432800"/>
                </a:lnTo>
                <a:lnTo>
                  <a:pt x="1994141" y="8305800"/>
                </a:lnTo>
                <a:close/>
              </a:path>
              <a:path w="3173095" h="10337800">
                <a:moveTo>
                  <a:pt x="2074761" y="8178800"/>
                </a:moveTo>
                <a:lnTo>
                  <a:pt x="1492762" y="8178800"/>
                </a:lnTo>
                <a:lnTo>
                  <a:pt x="1464079" y="8305800"/>
                </a:lnTo>
                <a:lnTo>
                  <a:pt x="2048188" y="8305800"/>
                </a:lnTo>
                <a:lnTo>
                  <a:pt x="2074761" y="8178800"/>
                </a:lnTo>
                <a:close/>
              </a:path>
              <a:path w="3173095" h="10337800">
                <a:moveTo>
                  <a:pt x="2152669" y="8051800"/>
                </a:moveTo>
                <a:lnTo>
                  <a:pt x="1604323" y="8051800"/>
                </a:lnTo>
                <a:lnTo>
                  <a:pt x="1576909" y="8178800"/>
                </a:lnTo>
                <a:lnTo>
                  <a:pt x="2127002" y="8178800"/>
                </a:lnTo>
                <a:lnTo>
                  <a:pt x="2152669" y="8051800"/>
                </a:lnTo>
                <a:close/>
              </a:path>
              <a:path w="3173095" h="10337800">
                <a:moveTo>
                  <a:pt x="2227848" y="7924800"/>
                </a:moveTo>
                <a:lnTo>
                  <a:pt x="1684651" y="7924800"/>
                </a:lnTo>
                <a:lnTo>
                  <a:pt x="1658195" y="8051800"/>
                </a:lnTo>
                <a:lnTo>
                  <a:pt x="2203092" y="8051800"/>
                </a:lnTo>
                <a:lnTo>
                  <a:pt x="2227848" y="7924800"/>
                </a:lnTo>
                <a:close/>
              </a:path>
              <a:path w="3173095" h="10337800">
                <a:moveTo>
                  <a:pt x="2300282" y="7797800"/>
                </a:moveTo>
                <a:lnTo>
                  <a:pt x="1762093" y="7797800"/>
                </a:lnTo>
                <a:lnTo>
                  <a:pt x="1736601" y="7924800"/>
                </a:lnTo>
                <a:lnTo>
                  <a:pt x="2276443" y="7924800"/>
                </a:lnTo>
                <a:lnTo>
                  <a:pt x="2300282" y="7797800"/>
                </a:lnTo>
                <a:close/>
              </a:path>
              <a:path w="3173095" h="10337800">
                <a:moveTo>
                  <a:pt x="2369955" y="7670800"/>
                </a:moveTo>
                <a:lnTo>
                  <a:pt x="1836631" y="7670800"/>
                </a:lnTo>
                <a:lnTo>
                  <a:pt x="1812109" y="7797800"/>
                </a:lnTo>
                <a:lnTo>
                  <a:pt x="2347038" y="7797800"/>
                </a:lnTo>
                <a:lnTo>
                  <a:pt x="2369955" y="7670800"/>
                </a:lnTo>
                <a:close/>
              </a:path>
              <a:path w="3173095" h="10337800">
                <a:moveTo>
                  <a:pt x="2436850" y="7543800"/>
                </a:moveTo>
                <a:lnTo>
                  <a:pt x="1908248" y="7543800"/>
                </a:lnTo>
                <a:lnTo>
                  <a:pt x="1884701" y="7670800"/>
                </a:lnTo>
                <a:lnTo>
                  <a:pt x="2414861" y="7670800"/>
                </a:lnTo>
                <a:lnTo>
                  <a:pt x="2436850" y="7543800"/>
                </a:lnTo>
                <a:close/>
              </a:path>
              <a:path w="3173095" h="10337800">
                <a:moveTo>
                  <a:pt x="2479896" y="7416800"/>
                </a:moveTo>
                <a:lnTo>
                  <a:pt x="1976924" y="7416800"/>
                </a:lnTo>
                <a:lnTo>
                  <a:pt x="1954360" y="7543800"/>
                </a:lnTo>
                <a:lnTo>
                  <a:pt x="2458528" y="7543800"/>
                </a:lnTo>
                <a:lnTo>
                  <a:pt x="2479896" y="7416800"/>
                </a:lnTo>
                <a:close/>
              </a:path>
              <a:path w="3173095" h="10337800">
                <a:moveTo>
                  <a:pt x="2542125" y="7289800"/>
                </a:moveTo>
                <a:lnTo>
                  <a:pt x="2042644" y="7289800"/>
                </a:lnTo>
                <a:lnTo>
                  <a:pt x="2021067" y="7416800"/>
                </a:lnTo>
                <a:lnTo>
                  <a:pt x="2521695" y="7416800"/>
                </a:lnTo>
                <a:lnTo>
                  <a:pt x="2542125" y="7289800"/>
                </a:lnTo>
                <a:close/>
              </a:path>
              <a:path w="3173095" h="10337800">
                <a:moveTo>
                  <a:pt x="2601534" y="7162800"/>
                </a:moveTo>
                <a:lnTo>
                  <a:pt x="2084804" y="7162800"/>
                </a:lnTo>
                <a:lnTo>
                  <a:pt x="2063890" y="7289800"/>
                </a:lnTo>
                <a:lnTo>
                  <a:pt x="2582046" y="7289800"/>
                </a:lnTo>
                <a:lnTo>
                  <a:pt x="2601534" y="7162800"/>
                </a:lnTo>
                <a:close/>
              </a:path>
              <a:path w="3173095" h="10337800">
                <a:moveTo>
                  <a:pt x="2658106" y="7035800"/>
                </a:moveTo>
                <a:lnTo>
                  <a:pt x="2145554" y="7035800"/>
                </a:lnTo>
                <a:lnTo>
                  <a:pt x="2125637" y="7162800"/>
                </a:lnTo>
                <a:lnTo>
                  <a:pt x="2639565" y="7162800"/>
                </a:lnTo>
                <a:lnTo>
                  <a:pt x="2658106" y="7035800"/>
                </a:lnTo>
                <a:close/>
              </a:path>
              <a:path w="3173095" h="10337800">
                <a:moveTo>
                  <a:pt x="2711824" y="6908800"/>
                </a:moveTo>
                <a:lnTo>
                  <a:pt x="2203298" y="6908800"/>
                </a:lnTo>
                <a:lnTo>
                  <a:pt x="2184385" y="7035800"/>
                </a:lnTo>
                <a:lnTo>
                  <a:pt x="2694236" y="7035800"/>
                </a:lnTo>
                <a:lnTo>
                  <a:pt x="2711824" y="6908800"/>
                </a:lnTo>
                <a:close/>
              </a:path>
              <a:path w="3173095" h="10337800">
                <a:moveTo>
                  <a:pt x="2746042" y="6781800"/>
                </a:moveTo>
                <a:lnTo>
                  <a:pt x="2258019" y="6781800"/>
                </a:lnTo>
                <a:lnTo>
                  <a:pt x="2240116" y="6908800"/>
                </a:lnTo>
                <a:lnTo>
                  <a:pt x="2729093" y="6908800"/>
                </a:lnTo>
                <a:lnTo>
                  <a:pt x="2746042" y="6781800"/>
                </a:lnTo>
                <a:close/>
              </a:path>
              <a:path w="3173095" h="10337800">
                <a:moveTo>
                  <a:pt x="2794968" y="6654800"/>
                </a:moveTo>
                <a:lnTo>
                  <a:pt x="2309698" y="6654800"/>
                </a:lnTo>
                <a:lnTo>
                  <a:pt x="2292811" y="6781800"/>
                </a:lnTo>
                <a:lnTo>
                  <a:pt x="2778980" y="6781800"/>
                </a:lnTo>
                <a:lnTo>
                  <a:pt x="2794968" y="6654800"/>
                </a:lnTo>
                <a:close/>
              </a:path>
              <a:path w="3173095" h="10337800">
                <a:moveTo>
                  <a:pt x="2840996" y="6527800"/>
                </a:moveTo>
                <a:lnTo>
                  <a:pt x="2342453" y="6527800"/>
                </a:lnTo>
                <a:lnTo>
                  <a:pt x="2326246" y="6654800"/>
                </a:lnTo>
                <a:lnTo>
                  <a:pt x="2825976" y="6654800"/>
                </a:lnTo>
                <a:lnTo>
                  <a:pt x="2840996" y="6527800"/>
                </a:lnTo>
                <a:close/>
              </a:path>
              <a:path w="3173095" h="10337800">
                <a:moveTo>
                  <a:pt x="2884112" y="6400800"/>
                </a:moveTo>
                <a:lnTo>
                  <a:pt x="2389023" y="6400800"/>
                </a:lnTo>
                <a:lnTo>
                  <a:pt x="2373842" y="6527800"/>
                </a:lnTo>
                <a:lnTo>
                  <a:pt x="2870064" y="6527800"/>
                </a:lnTo>
                <a:lnTo>
                  <a:pt x="2884112" y="6400800"/>
                </a:lnTo>
                <a:close/>
              </a:path>
              <a:path w="3173095" h="10337800">
                <a:moveTo>
                  <a:pt x="2911228" y="6273800"/>
                </a:moveTo>
                <a:lnTo>
                  <a:pt x="2432504" y="6273800"/>
                </a:lnTo>
                <a:lnTo>
                  <a:pt x="2418355" y="6400800"/>
                </a:lnTo>
                <a:lnTo>
                  <a:pt x="2897833" y="6400800"/>
                </a:lnTo>
                <a:lnTo>
                  <a:pt x="2911228" y="6273800"/>
                </a:lnTo>
                <a:close/>
              </a:path>
              <a:path w="3173095" h="10337800">
                <a:moveTo>
                  <a:pt x="2949452" y="6146800"/>
                </a:moveTo>
                <a:lnTo>
                  <a:pt x="2459766" y="6146800"/>
                </a:lnTo>
                <a:lnTo>
                  <a:pt x="2446308" y="6273800"/>
                </a:lnTo>
                <a:lnTo>
                  <a:pt x="2937038" y="6273800"/>
                </a:lnTo>
                <a:lnTo>
                  <a:pt x="2949452" y="6146800"/>
                </a:lnTo>
                <a:close/>
              </a:path>
              <a:path w="3173095" h="10337800">
                <a:moveTo>
                  <a:pt x="2984718" y="6019800"/>
                </a:moveTo>
                <a:lnTo>
                  <a:pt x="2498058" y="6019800"/>
                </a:lnTo>
                <a:lnTo>
                  <a:pt x="2485642" y="6146800"/>
                </a:lnTo>
                <a:lnTo>
                  <a:pt x="2973292" y="6146800"/>
                </a:lnTo>
                <a:lnTo>
                  <a:pt x="2984718" y="6019800"/>
                </a:lnTo>
                <a:close/>
              </a:path>
              <a:path w="3173095" h="10337800">
                <a:moveTo>
                  <a:pt x="3006579" y="5892800"/>
                </a:moveTo>
                <a:lnTo>
                  <a:pt x="2533213" y="5892800"/>
                </a:lnTo>
                <a:lnTo>
                  <a:pt x="2521845" y="6019800"/>
                </a:lnTo>
                <a:lnTo>
                  <a:pt x="2995814" y="6019800"/>
                </a:lnTo>
                <a:lnTo>
                  <a:pt x="3006579" y="5892800"/>
                </a:lnTo>
                <a:close/>
              </a:path>
              <a:path w="3173095" h="10337800">
                <a:moveTo>
                  <a:pt x="3036881" y="5765800"/>
                </a:moveTo>
                <a:lnTo>
                  <a:pt x="2554898" y="5765800"/>
                </a:lnTo>
                <a:lnTo>
                  <a:pt x="2544232" y="5892800"/>
                </a:lnTo>
                <a:lnTo>
                  <a:pt x="3027113" y="5892800"/>
                </a:lnTo>
                <a:lnTo>
                  <a:pt x="3036881" y="5765800"/>
                </a:lnTo>
                <a:close/>
              </a:path>
              <a:path w="3173095" h="10337800">
                <a:moveTo>
                  <a:pt x="3055417" y="5638800"/>
                </a:moveTo>
                <a:lnTo>
                  <a:pt x="2584785" y="5638800"/>
                </a:lnTo>
                <a:lnTo>
                  <a:pt x="2575176" y="5765800"/>
                </a:lnTo>
                <a:lnTo>
                  <a:pt x="3046316" y="5765800"/>
                </a:lnTo>
                <a:lnTo>
                  <a:pt x="3055417" y="5638800"/>
                </a:lnTo>
                <a:close/>
              </a:path>
              <a:path w="3173095" h="10337800">
                <a:moveTo>
                  <a:pt x="3080710" y="5511800"/>
                </a:moveTo>
                <a:lnTo>
                  <a:pt x="2611486" y="5511800"/>
                </a:lnTo>
                <a:lnTo>
                  <a:pt x="2602941" y="5638800"/>
                </a:lnTo>
                <a:lnTo>
                  <a:pt x="3072614" y="5638800"/>
                </a:lnTo>
                <a:lnTo>
                  <a:pt x="3080710" y="5511800"/>
                </a:lnTo>
                <a:close/>
              </a:path>
              <a:path w="3173095" h="10337800">
                <a:moveTo>
                  <a:pt x="3102975" y="5384800"/>
                </a:moveTo>
                <a:lnTo>
                  <a:pt x="2627509" y="5384800"/>
                </a:lnTo>
                <a:lnTo>
                  <a:pt x="2619676" y="5511800"/>
                </a:lnTo>
                <a:lnTo>
                  <a:pt x="3095891" y="5511800"/>
                </a:lnTo>
                <a:lnTo>
                  <a:pt x="3102975" y="5384800"/>
                </a:lnTo>
                <a:close/>
              </a:path>
              <a:path w="3173095" h="10337800">
                <a:moveTo>
                  <a:pt x="3116129" y="5257800"/>
                </a:moveTo>
                <a:lnTo>
                  <a:pt x="2648862" y="5257800"/>
                </a:lnTo>
                <a:lnTo>
                  <a:pt x="2642102" y="5384800"/>
                </a:lnTo>
                <a:lnTo>
                  <a:pt x="3109721" y="5384800"/>
                </a:lnTo>
                <a:lnTo>
                  <a:pt x="3116129" y="5257800"/>
                </a:lnTo>
                <a:close/>
              </a:path>
              <a:path w="3173095" h="10337800">
                <a:moveTo>
                  <a:pt x="3133312" y="5130800"/>
                </a:moveTo>
                <a:lnTo>
                  <a:pt x="2661302" y="5130800"/>
                </a:lnTo>
                <a:lnTo>
                  <a:pt x="2655262" y="5257800"/>
                </a:lnTo>
                <a:lnTo>
                  <a:pt x="3127925" y="5257800"/>
                </a:lnTo>
                <a:lnTo>
                  <a:pt x="3133312" y="5130800"/>
                </a:lnTo>
                <a:close/>
              </a:path>
              <a:path w="3173095" h="10337800">
                <a:moveTo>
                  <a:pt x="20549" y="3606800"/>
                </a:moveTo>
                <a:lnTo>
                  <a:pt x="0" y="3606800"/>
                </a:lnTo>
                <a:lnTo>
                  <a:pt x="0" y="5130800"/>
                </a:lnTo>
                <a:lnTo>
                  <a:pt x="179226" y="5130800"/>
                </a:lnTo>
                <a:lnTo>
                  <a:pt x="219671" y="5003800"/>
                </a:lnTo>
                <a:lnTo>
                  <a:pt x="426348" y="5003800"/>
                </a:lnTo>
                <a:lnTo>
                  <a:pt x="468546" y="4876800"/>
                </a:lnTo>
                <a:lnTo>
                  <a:pt x="727448" y="4876800"/>
                </a:lnTo>
                <a:lnTo>
                  <a:pt x="771513" y="4749800"/>
                </a:lnTo>
                <a:lnTo>
                  <a:pt x="1225310" y="4749800"/>
                </a:lnTo>
                <a:lnTo>
                  <a:pt x="1271918" y="4622800"/>
                </a:lnTo>
                <a:lnTo>
                  <a:pt x="1793415" y="4622800"/>
                </a:lnTo>
                <a:lnTo>
                  <a:pt x="1793415" y="4241800"/>
                </a:lnTo>
                <a:lnTo>
                  <a:pt x="1651911" y="4114800"/>
                </a:lnTo>
                <a:lnTo>
                  <a:pt x="950243" y="4114800"/>
                </a:lnTo>
                <a:lnTo>
                  <a:pt x="905198" y="3987800"/>
                </a:lnTo>
                <a:lnTo>
                  <a:pt x="596797" y="3987800"/>
                </a:lnTo>
                <a:lnTo>
                  <a:pt x="553775" y="3860800"/>
                </a:lnTo>
                <a:lnTo>
                  <a:pt x="301463" y="3860800"/>
                </a:lnTo>
                <a:lnTo>
                  <a:pt x="260418" y="3733800"/>
                </a:lnTo>
                <a:lnTo>
                  <a:pt x="59745" y="3733800"/>
                </a:lnTo>
                <a:lnTo>
                  <a:pt x="20549" y="3606800"/>
                </a:lnTo>
                <a:close/>
              </a:path>
              <a:path w="3173095" h="10337800">
                <a:moveTo>
                  <a:pt x="3143063" y="5003800"/>
                </a:moveTo>
                <a:lnTo>
                  <a:pt x="2677257" y="5003800"/>
                </a:lnTo>
                <a:lnTo>
                  <a:pt x="2672300" y="5130800"/>
                </a:lnTo>
                <a:lnTo>
                  <a:pt x="3138358" y="5130800"/>
                </a:lnTo>
                <a:lnTo>
                  <a:pt x="3143063" y="5003800"/>
                </a:lnTo>
                <a:close/>
              </a:path>
              <a:path w="3173095" h="10337800">
                <a:moveTo>
                  <a:pt x="3155119" y="4876800"/>
                </a:moveTo>
                <a:lnTo>
                  <a:pt x="2689949" y="4876800"/>
                </a:lnTo>
                <a:lnTo>
                  <a:pt x="2686082" y="5003800"/>
                </a:lnTo>
                <a:lnTo>
                  <a:pt x="3151444" y="5003800"/>
                </a:lnTo>
                <a:lnTo>
                  <a:pt x="3155119" y="4876800"/>
                </a:lnTo>
                <a:close/>
              </a:path>
              <a:path w="3173095" h="10337800">
                <a:moveTo>
                  <a:pt x="3161436" y="4749800"/>
                </a:moveTo>
                <a:lnTo>
                  <a:pt x="2696588" y="4749800"/>
                </a:lnTo>
                <a:lnTo>
                  <a:pt x="2693451" y="4876800"/>
                </a:lnTo>
                <a:lnTo>
                  <a:pt x="3158450" y="4876800"/>
                </a:lnTo>
                <a:lnTo>
                  <a:pt x="3161436" y="4749800"/>
                </a:lnTo>
                <a:close/>
              </a:path>
              <a:path w="3173095" h="10337800">
                <a:moveTo>
                  <a:pt x="3168320" y="4622800"/>
                </a:moveTo>
                <a:lnTo>
                  <a:pt x="2703802" y="4622800"/>
                </a:lnTo>
                <a:lnTo>
                  <a:pt x="2701765" y="4749800"/>
                </a:lnTo>
                <a:lnTo>
                  <a:pt x="3166372" y="4749800"/>
                </a:lnTo>
                <a:lnTo>
                  <a:pt x="3168320" y="4622800"/>
                </a:lnTo>
                <a:close/>
              </a:path>
              <a:path w="3173095" h="10337800">
                <a:moveTo>
                  <a:pt x="3171174" y="4495800"/>
                </a:moveTo>
                <a:lnTo>
                  <a:pt x="2706773" y="4495800"/>
                </a:lnTo>
                <a:lnTo>
                  <a:pt x="2705472" y="4622800"/>
                </a:lnTo>
                <a:lnTo>
                  <a:pt x="3169921" y="4622800"/>
                </a:lnTo>
                <a:lnTo>
                  <a:pt x="3171174" y="4495800"/>
                </a:lnTo>
                <a:close/>
              </a:path>
              <a:path w="3173095" h="10337800">
                <a:moveTo>
                  <a:pt x="3172391" y="4241800"/>
                </a:moveTo>
                <a:lnTo>
                  <a:pt x="2707450" y="4241800"/>
                </a:lnTo>
                <a:lnTo>
                  <a:pt x="2708066" y="4368800"/>
                </a:lnTo>
                <a:lnTo>
                  <a:pt x="2708307" y="4368800"/>
                </a:lnTo>
                <a:lnTo>
                  <a:pt x="2708173" y="4495800"/>
                </a:lnTo>
                <a:lnTo>
                  <a:pt x="3172710" y="4495800"/>
                </a:lnTo>
                <a:lnTo>
                  <a:pt x="3172846" y="4368800"/>
                </a:lnTo>
                <a:lnTo>
                  <a:pt x="3172391" y="4241800"/>
                </a:lnTo>
                <a:close/>
              </a:path>
              <a:path w="3173095" h="10337800">
                <a:moveTo>
                  <a:pt x="3168938" y="4114800"/>
                </a:moveTo>
                <a:lnTo>
                  <a:pt x="2703370" y="4114800"/>
                </a:lnTo>
                <a:lnTo>
                  <a:pt x="2705101" y="4241800"/>
                </a:lnTo>
                <a:lnTo>
                  <a:pt x="3170436" y="4241800"/>
                </a:lnTo>
                <a:lnTo>
                  <a:pt x="3168938" y="4114800"/>
                </a:lnTo>
                <a:close/>
              </a:path>
              <a:path w="3173095" h="10337800">
                <a:moveTo>
                  <a:pt x="3164902" y="3987800"/>
                </a:moveTo>
                <a:lnTo>
                  <a:pt x="2698803" y="3987800"/>
                </a:lnTo>
                <a:lnTo>
                  <a:pt x="2701271" y="4114800"/>
                </a:lnTo>
                <a:lnTo>
                  <a:pt x="3167093" y="4114800"/>
                </a:lnTo>
                <a:lnTo>
                  <a:pt x="3164902" y="3987800"/>
                </a:lnTo>
                <a:close/>
              </a:path>
              <a:path w="3173095" h="10337800">
                <a:moveTo>
                  <a:pt x="3156258" y="3860800"/>
                </a:moveTo>
                <a:lnTo>
                  <a:pt x="2689209" y="3860800"/>
                </a:lnTo>
                <a:lnTo>
                  <a:pt x="2692772" y="3987800"/>
                </a:lnTo>
                <a:lnTo>
                  <a:pt x="3159484" y="3987800"/>
                </a:lnTo>
                <a:lnTo>
                  <a:pt x="3156258" y="3860800"/>
                </a:lnTo>
                <a:close/>
              </a:path>
              <a:path w="3173095" h="10337800">
                <a:moveTo>
                  <a:pt x="3148775" y="3733800"/>
                </a:moveTo>
                <a:lnTo>
                  <a:pt x="2681000" y="3733800"/>
                </a:lnTo>
                <a:lnTo>
                  <a:pt x="2685285" y="3860800"/>
                </a:lnTo>
                <a:lnTo>
                  <a:pt x="3152688" y="3860800"/>
                </a:lnTo>
                <a:lnTo>
                  <a:pt x="3148775" y="3733800"/>
                </a:lnTo>
                <a:close/>
              </a:path>
              <a:path w="3173095" h="10337800">
                <a:moveTo>
                  <a:pt x="3134982" y="3606800"/>
                </a:moveTo>
                <a:lnTo>
                  <a:pt x="2665990" y="3606800"/>
                </a:lnTo>
                <a:lnTo>
                  <a:pt x="2671351" y="3733800"/>
                </a:lnTo>
                <a:lnTo>
                  <a:pt x="3139922" y="3733800"/>
                </a:lnTo>
                <a:lnTo>
                  <a:pt x="3134982" y="3606800"/>
                </a:lnTo>
                <a:close/>
              </a:path>
              <a:path w="3173095" h="10337800">
                <a:moveTo>
                  <a:pt x="3118118" y="3479800"/>
                </a:moveTo>
                <a:lnTo>
                  <a:pt x="2647779" y="3479800"/>
                </a:lnTo>
                <a:lnTo>
                  <a:pt x="2654203" y="3606800"/>
                </a:lnTo>
                <a:lnTo>
                  <a:pt x="3124080" y="3606800"/>
                </a:lnTo>
                <a:lnTo>
                  <a:pt x="3118118" y="3479800"/>
                </a:lnTo>
                <a:close/>
              </a:path>
              <a:path w="3173095" h="10337800">
                <a:moveTo>
                  <a:pt x="3105178" y="3352800"/>
                </a:moveTo>
                <a:lnTo>
                  <a:pt x="2633878" y="3352800"/>
                </a:lnTo>
                <a:lnTo>
                  <a:pt x="2641004" y="3479800"/>
                </a:lnTo>
                <a:lnTo>
                  <a:pt x="3111818" y="3479800"/>
                </a:lnTo>
                <a:lnTo>
                  <a:pt x="3105178" y="3352800"/>
                </a:lnTo>
                <a:close/>
              </a:path>
              <a:path w="3173095" h="10337800">
                <a:moveTo>
                  <a:pt x="3083230" y="3225800"/>
                </a:moveTo>
                <a:lnTo>
                  <a:pt x="2610410" y="3225800"/>
                </a:lnTo>
                <a:lnTo>
                  <a:pt x="2618580" y="3352800"/>
                </a:lnTo>
                <a:lnTo>
                  <a:pt x="3090883" y="3352800"/>
                </a:lnTo>
                <a:lnTo>
                  <a:pt x="3083230" y="3225800"/>
                </a:lnTo>
                <a:close/>
              </a:path>
              <a:path w="3173095" h="10337800">
                <a:moveTo>
                  <a:pt x="3066913" y="3098800"/>
                </a:moveTo>
                <a:lnTo>
                  <a:pt x="2583836" y="3098800"/>
                </a:lnTo>
                <a:lnTo>
                  <a:pt x="2593037" y="3225800"/>
                </a:lnTo>
                <a:lnTo>
                  <a:pt x="3075240" y="3225800"/>
                </a:lnTo>
                <a:lnTo>
                  <a:pt x="3066913" y="3098800"/>
                </a:lnTo>
                <a:close/>
              </a:path>
              <a:path w="3173095" h="10337800">
                <a:moveTo>
                  <a:pt x="3039922" y="2971800"/>
                </a:moveTo>
                <a:lnTo>
                  <a:pt x="2564411" y="2971800"/>
                </a:lnTo>
                <a:lnTo>
                  <a:pt x="2574294" y="3098800"/>
                </a:lnTo>
                <a:lnTo>
                  <a:pt x="3049254" y="3098800"/>
                </a:lnTo>
                <a:lnTo>
                  <a:pt x="3039922" y="2971800"/>
                </a:lnTo>
                <a:close/>
              </a:path>
              <a:path w="3173095" h="10337800">
                <a:moveTo>
                  <a:pt x="3009925" y="2844800"/>
                </a:moveTo>
                <a:lnTo>
                  <a:pt x="2532739" y="2844800"/>
                </a:lnTo>
                <a:lnTo>
                  <a:pt x="2543633" y="2971800"/>
                </a:lnTo>
                <a:lnTo>
                  <a:pt x="3020257" y="2971800"/>
                </a:lnTo>
                <a:lnTo>
                  <a:pt x="3009925" y="2844800"/>
                </a:lnTo>
                <a:close/>
              </a:path>
              <a:path w="3173095" h="10337800">
                <a:moveTo>
                  <a:pt x="2988264" y="2717800"/>
                </a:moveTo>
                <a:lnTo>
                  <a:pt x="2498055" y="2717800"/>
                </a:lnTo>
                <a:lnTo>
                  <a:pt x="2509949" y="2844800"/>
                </a:lnTo>
                <a:lnTo>
                  <a:pt x="2999260" y="2844800"/>
                </a:lnTo>
                <a:lnTo>
                  <a:pt x="2988264" y="2717800"/>
                </a:lnTo>
                <a:close/>
              </a:path>
              <a:path w="3173095" h="10337800">
                <a:moveTo>
                  <a:pt x="2953289" y="2590800"/>
                </a:moveTo>
                <a:lnTo>
                  <a:pt x="2473277" y="2590800"/>
                </a:lnTo>
                <a:lnTo>
                  <a:pt x="2485831" y="2717800"/>
                </a:lnTo>
                <a:lnTo>
                  <a:pt x="2965278" y="2717800"/>
                </a:lnTo>
                <a:lnTo>
                  <a:pt x="2953289" y="2590800"/>
                </a:lnTo>
                <a:close/>
              </a:path>
              <a:path w="3173095" h="10337800">
                <a:moveTo>
                  <a:pt x="2928323" y="2463800"/>
                </a:moveTo>
                <a:lnTo>
                  <a:pt x="2433653" y="2463800"/>
                </a:lnTo>
                <a:lnTo>
                  <a:pt x="2447187" y="2590800"/>
                </a:lnTo>
                <a:lnTo>
                  <a:pt x="2940970" y="2590800"/>
                </a:lnTo>
                <a:lnTo>
                  <a:pt x="2928323" y="2463800"/>
                </a:lnTo>
                <a:close/>
              </a:path>
              <a:path w="3173095" h="10337800">
                <a:moveTo>
                  <a:pt x="2888411" y="2336800"/>
                </a:moveTo>
                <a:lnTo>
                  <a:pt x="2391113" y="2336800"/>
                </a:lnTo>
                <a:lnTo>
                  <a:pt x="2405615" y="2463800"/>
                </a:lnTo>
                <a:lnTo>
                  <a:pt x="2902042" y="2463800"/>
                </a:lnTo>
                <a:lnTo>
                  <a:pt x="2888411" y="2336800"/>
                </a:lnTo>
                <a:close/>
              </a:path>
              <a:path w="3173095" h="10337800">
                <a:moveTo>
                  <a:pt x="2845556" y="2209800"/>
                </a:moveTo>
                <a:lnTo>
                  <a:pt x="2345693" y="2209800"/>
                </a:lnTo>
                <a:lnTo>
                  <a:pt x="2361151" y="2336800"/>
                </a:lnTo>
                <a:lnTo>
                  <a:pt x="2860167" y="2336800"/>
                </a:lnTo>
                <a:lnTo>
                  <a:pt x="2845556" y="2209800"/>
                </a:lnTo>
                <a:close/>
              </a:path>
              <a:path w="3173095" h="10337800">
                <a:moveTo>
                  <a:pt x="2799774" y="2082800"/>
                </a:moveTo>
                <a:lnTo>
                  <a:pt x="2313829" y="2082800"/>
                </a:lnTo>
                <a:lnTo>
                  <a:pt x="2329918" y="2209800"/>
                </a:lnTo>
                <a:lnTo>
                  <a:pt x="2815359" y="2209800"/>
                </a:lnTo>
                <a:lnTo>
                  <a:pt x="2799774" y="2082800"/>
                </a:lnTo>
                <a:close/>
              </a:path>
              <a:path w="3173095" h="10337800">
                <a:moveTo>
                  <a:pt x="2767633" y="1955800"/>
                </a:moveTo>
                <a:lnTo>
                  <a:pt x="2263687" y="1955800"/>
                </a:lnTo>
                <a:lnTo>
                  <a:pt x="2280712" y="2082800"/>
                </a:lnTo>
                <a:lnTo>
                  <a:pt x="2783865" y="2082800"/>
                </a:lnTo>
                <a:lnTo>
                  <a:pt x="2767633" y="1955800"/>
                </a:lnTo>
                <a:close/>
              </a:path>
              <a:path w="3173095" h="10337800">
                <a:moveTo>
                  <a:pt x="2717003" y="1828800"/>
                </a:moveTo>
                <a:lnTo>
                  <a:pt x="2210759" y="1828800"/>
                </a:lnTo>
                <a:lnTo>
                  <a:pt x="2228709" y="1955800"/>
                </a:lnTo>
                <a:lnTo>
                  <a:pt x="2734202" y="1955800"/>
                </a:lnTo>
                <a:lnTo>
                  <a:pt x="2717003" y="1828800"/>
                </a:lnTo>
                <a:close/>
              </a:path>
              <a:path w="3173095" h="10337800">
                <a:moveTo>
                  <a:pt x="2663486" y="1701800"/>
                </a:moveTo>
                <a:lnTo>
                  <a:pt x="2155081" y="1701800"/>
                </a:lnTo>
                <a:lnTo>
                  <a:pt x="2173943" y="1828800"/>
                </a:lnTo>
                <a:lnTo>
                  <a:pt x="2681645" y="1828800"/>
                </a:lnTo>
                <a:lnTo>
                  <a:pt x="2663486" y="1701800"/>
                </a:lnTo>
                <a:close/>
              </a:path>
              <a:path w="3173095" h="10337800">
                <a:moveTo>
                  <a:pt x="2607094" y="1574800"/>
                </a:moveTo>
                <a:lnTo>
                  <a:pt x="2096689" y="1574800"/>
                </a:lnTo>
                <a:lnTo>
                  <a:pt x="2116452" y="1701800"/>
                </a:lnTo>
                <a:lnTo>
                  <a:pt x="2626210" y="1701800"/>
                </a:lnTo>
                <a:lnTo>
                  <a:pt x="2607094" y="1574800"/>
                </a:lnTo>
                <a:close/>
              </a:path>
              <a:path w="3173095" h="10337800">
                <a:moveTo>
                  <a:pt x="2567910" y="1447800"/>
                </a:moveTo>
                <a:lnTo>
                  <a:pt x="2035618" y="1447800"/>
                </a:lnTo>
                <a:lnTo>
                  <a:pt x="2056270" y="1574800"/>
                </a:lnTo>
                <a:lnTo>
                  <a:pt x="2587661" y="1574800"/>
                </a:lnTo>
                <a:lnTo>
                  <a:pt x="2567910" y="1447800"/>
                </a:lnTo>
                <a:close/>
              </a:path>
              <a:path w="3173095" h="10337800">
                <a:moveTo>
                  <a:pt x="2506762" y="1320800"/>
                </a:moveTo>
                <a:lnTo>
                  <a:pt x="1971904" y="1320800"/>
                </a:lnTo>
                <a:lnTo>
                  <a:pt x="1993433" y="1447800"/>
                </a:lnTo>
                <a:lnTo>
                  <a:pt x="2527460" y="1447800"/>
                </a:lnTo>
                <a:lnTo>
                  <a:pt x="2506762" y="1320800"/>
                </a:lnTo>
                <a:close/>
              </a:path>
              <a:path w="3173095" h="10337800">
                <a:moveTo>
                  <a:pt x="2442779" y="1193800"/>
                </a:moveTo>
                <a:lnTo>
                  <a:pt x="1905583" y="1193800"/>
                </a:lnTo>
                <a:lnTo>
                  <a:pt x="1927978" y="1320800"/>
                </a:lnTo>
                <a:lnTo>
                  <a:pt x="2464420" y="1320800"/>
                </a:lnTo>
                <a:lnTo>
                  <a:pt x="2442779" y="1193800"/>
                </a:lnTo>
                <a:close/>
              </a:path>
              <a:path w="3173095" h="10337800">
                <a:moveTo>
                  <a:pt x="2375976" y="1066800"/>
                </a:moveTo>
                <a:lnTo>
                  <a:pt x="1836691" y="1066800"/>
                </a:lnTo>
                <a:lnTo>
                  <a:pt x="1859938" y="1193800"/>
                </a:lnTo>
                <a:lnTo>
                  <a:pt x="2398556" y="1193800"/>
                </a:lnTo>
                <a:lnTo>
                  <a:pt x="2375976" y="1066800"/>
                </a:lnTo>
                <a:close/>
              </a:path>
              <a:path w="3173095" h="10337800">
                <a:moveTo>
                  <a:pt x="2306368" y="939800"/>
                </a:moveTo>
                <a:lnTo>
                  <a:pt x="1765262" y="939800"/>
                </a:lnTo>
                <a:lnTo>
                  <a:pt x="1789351" y="1066800"/>
                </a:lnTo>
                <a:lnTo>
                  <a:pt x="2329881" y="1066800"/>
                </a:lnTo>
                <a:lnTo>
                  <a:pt x="2306368" y="939800"/>
                </a:lnTo>
                <a:close/>
              </a:path>
              <a:path w="3173095" h="10337800">
                <a:moveTo>
                  <a:pt x="2233970" y="812800"/>
                </a:moveTo>
                <a:lnTo>
                  <a:pt x="1666141" y="812800"/>
                </a:lnTo>
                <a:lnTo>
                  <a:pt x="1691334" y="939800"/>
                </a:lnTo>
                <a:lnTo>
                  <a:pt x="2258412" y="939800"/>
                </a:lnTo>
                <a:lnTo>
                  <a:pt x="2233970" y="812800"/>
                </a:lnTo>
                <a:close/>
              </a:path>
              <a:path w="3173095" h="10337800">
                <a:moveTo>
                  <a:pt x="2158796" y="685800"/>
                </a:moveTo>
                <a:lnTo>
                  <a:pt x="1588935" y="685800"/>
                </a:lnTo>
                <a:lnTo>
                  <a:pt x="1614941" y="812800"/>
                </a:lnTo>
                <a:lnTo>
                  <a:pt x="2184161" y="812800"/>
                </a:lnTo>
                <a:lnTo>
                  <a:pt x="2158796" y="685800"/>
                </a:lnTo>
                <a:close/>
              </a:path>
              <a:path w="3173095" h="10337800">
                <a:moveTo>
                  <a:pt x="2080861" y="558800"/>
                </a:moveTo>
                <a:lnTo>
                  <a:pt x="1509311" y="558800"/>
                </a:lnTo>
                <a:lnTo>
                  <a:pt x="1536118" y="685800"/>
                </a:lnTo>
                <a:lnTo>
                  <a:pt x="2107145" y="685800"/>
                </a:lnTo>
                <a:lnTo>
                  <a:pt x="2080861" y="558800"/>
                </a:lnTo>
                <a:close/>
              </a:path>
              <a:path w="3173095" h="10337800">
                <a:moveTo>
                  <a:pt x="2000181" y="431800"/>
                </a:moveTo>
                <a:lnTo>
                  <a:pt x="1427306" y="431800"/>
                </a:lnTo>
                <a:lnTo>
                  <a:pt x="1454903" y="558800"/>
                </a:lnTo>
                <a:lnTo>
                  <a:pt x="2027378" y="558800"/>
                </a:lnTo>
                <a:lnTo>
                  <a:pt x="2000181" y="431800"/>
                </a:lnTo>
                <a:close/>
              </a:path>
              <a:path w="3173095" h="10337800">
                <a:moveTo>
                  <a:pt x="1916768" y="304800"/>
                </a:moveTo>
                <a:lnTo>
                  <a:pt x="1314323" y="304800"/>
                </a:lnTo>
                <a:lnTo>
                  <a:pt x="1342955" y="431800"/>
                </a:lnTo>
                <a:lnTo>
                  <a:pt x="1944875" y="431800"/>
                </a:lnTo>
                <a:lnTo>
                  <a:pt x="1916768" y="304800"/>
                </a:lnTo>
                <a:close/>
              </a:path>
              <a:path w="3173095" h="10337800">
                <a:moveTo>
                  <a:pt x="1830639" y="177800"/>
                </a:moveTo>
                <a:lnTo>
                  <a:pt x="1226900" y="177800"/>
                </a:lnTo>
                <a:lnTo>
                  <a:pt x="1256294" y="304800"/>
                </a:lnTo>
                <a:lnTo>
                  <a:pt x="1859650" y="304800"/>
                </a:lnTo>
                <a:lnTo>
                  <a:pt x="1830639" y="177800"/>
                </a:lnTo>
                <a:close/>
              </a:path>
              <a:path w="3173095" h="10337800">
                <a:moveTo>
                  <a:pt x="1741808" y="50800"/>
                </a:moveTo>
                <a:lnTo>
                  <a:pt x="1106822" y="50800"/>
                </a:lnTo>
                <a:lnTo>
                  <a:pt x="1137214" y="177800"/>
                </a:lnTo>
                <a:lnTo>
                  <a:pt x="1771718" y="177800"/>
                </a:lnTo>
                <a:lnTo>
                  <a:pt x="1741808" y="50800"/>
                </a:lnTo>
                <a:close/>
              </a:path>
              <a:path w="3173095" h="10337800">
                <a:moveTo>
                  <a:pt x="1666363" y="0"/>
                </a:moveTo>
                <a:lnTo>
                  <a:pt x="1030416" y="0"/>
                </a:lnTo>
                <a:lnTo>
                  <a:pt x="1045302" y="50800"/>
                </a:lnTo>
                <a:lnTo>
                  <a:pt x="1681094" y="50800"/>
                </a:lnTo>
                <a:lnTo>
                  <a:pt x="1666363" y="0"/>
                </a:lnTo>
                <a:close/>
              </a:path>
            </a:pathLst>
          </a:custGeom>
          <a:solidFill>
            <a:srgbClr val="1D1848">
              <a:alpha val="2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63299" y="1173369"/>
            <a:ext cx="2625090" cy="604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spc="-100" b="1">
                <a:solidFill>
                  <a:srgbClr val="1D1848"/>
                </a:solidFill>
                <a:latin typeface="Arial"/>
                <a:cs typeface="Arial"/>
              </a:rPr>
              <a:t>SGP</a:t>
            </a:r>
            <a:r>
              <a:rPr dirty="0" sz="1900" spc="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430" b="1">
                <a:solidFill>
                  <a:srgbClr val="1D1848"/>
                </a:solidFill>
                <a:latin typeface="Arial"/>
                <a:cs typeface="Arial"/>
              </a:rPr>
              <a:t>-</a:t>
            </a:r>
            <a:r>
              <a:rPr dirty="0" sz="1900" spc="1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Structural</a:t>
            </a:r>
            <a:r>
              <a:rPr dirty="0" sz="1900" spc="1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30" b="1">
                <a:solidFill>
                  <a:srgbClr val="1D1848"/>
                </a:solidFill>
                <a:latin typeface="Arial"/>
                <a:cs typeface="Arial"/>
              </a:rPr>
              <a:t>Glass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Solutions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59381" y="7942082"/>
            <a:ext cx="3253740" cy="202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Engineered</a:t>
            </a:r>
            <a:r>
              <a:rPr dirty="0" sz="1200" spc="10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1200" spc="10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Maximum</a:t>
            </a:r>
            <a:r>
              <a:rPr dirty="0" sz="1200" spc="10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Protection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Manna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manufactures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high-performance</a:t>
            </a:r>
            <a:r>
              <a:rPr dirty="0" sz="800" spc="2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bullet-resistant</a:t>
            </a:r>
            <a:r>
              <a:rPr dirty="0" sz="800" spc="2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using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multiple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layers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glass,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polycarbonate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specialised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interlayers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PVB.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Designed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</a:t>
            </a:r>
            <a:r>
              <a:rPr dirty="0" sz="800" spc="3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ballistic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threats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including</a:t>
            </a:r>
            <a:r>
              <a:rPr dirty="0" sz="800" spc="3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handguns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rifles,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advanced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laminated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combine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hard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outer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layers</a:t>
            </a:r>
            <a:r>
              <a:rPr dirty="0" sz="800" spc="1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energy-absorbing</a:t>
            </a:r>
            <a:r>
              <a:rPr dirty="0" sz="800" spc="3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inner</a:t>
            </a:r>
            <a:r>
              <a:rPr dirty="0" sz="800" spc="3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layers</a:t>
            </a:r>
            <a:r>
              <a:rPr dirty="0" sz="800" spc="3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help</a:t>
            </a:r>
            <a:r>
              <a:rPr dirty="0" sz="800" spc="3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prevent</a:t>
            </a:r>
            <a:r>
              <a:rPr dirty="0" sz="800" spc="3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penetration</a:t>
            </a:r>
            <a:r>
              <a:rPr dirty="0" sz="800" spc="3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while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maintaining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excellent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optical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clarity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transparency.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Commonly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referred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bulletproof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glass,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ballistic</a:t>
            </a:r>
            <a:r>
              <a:rPr dirty="0" sz="800" spc="15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15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 spc="-35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 transparent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armour,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these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systems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engineered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high-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security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applications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where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safety,</a:t>
            </a:r>
            <a:r>
              <a:rPr dirty="0" sz="800" spc="2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visibility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structural</a:t>
            </a:r>
            <a:r>
              <a:rPr dirty="0" sz="800" spc="2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performance</a:t>
            </a:r>
            <a:r>
              <a:rPr dirty="0" sz="800" spc="2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critical.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Depending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required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protection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231F20"/>
                </a:solidFill>
                <a:latin typeface="Arial"/>
                <a:cs typeface="Arial"/>
              </a:rPr>
              <a:t>level,</a:t>
            </a:r>
            <a:r>
              <a:rPr dirty="0" sz="800" spc="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thicknesses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range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from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85">
                <a:solidFill>
                  <a:srgbClr val="231F20"/>
                </a:solidFill>
                <a:latin typeface="Arial"/>
                <a:cs typeface="Arial"/>
              </a:rPr>
              <a:t>19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mm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up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100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mm.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7905" y="7941369"/>
            <a:ext cx="2054225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solidFill>
                  <a:srgbClr val="1D1848"/>
                </a:solidFill>
                <a:latin typeface="Arial"/>
                <a:cs typeface="Arial"/>
              </a:rPr>
              <a:t>Advanced</a:t>
            </a:r>
            <a:r>
              <a:rPr dirty="0" sz="1900" spc="-2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35" b="1">
                <a:solidFill>
                  <a:srgbClr val="1D1848"/>
                </a:solidFill>
                <a:latin typeface="Arial"/>
                <a:cs typeface="Arial"/>
              </a:rPr>
              <a:t>Bullet-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Resistant</a:t>
            </a:r>
            <a:r>
              <a:rPr dirty="0" sz="1900" spc="-7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900" spc="-20" b="1">
                <a:solidFill>
                  <a:srgbClr val="1D1848"/>
                </a:solidFill>
                <a:latin typeface="Arial"/>
                <a:cs typeface="Arial"/>
              </a:rPr>
              <a:t>Glass </a:t>
            </a:r>
            <a:r>
              <a:rPr dirty="0" sz="1900" spc="-10" b="1">
                <a:solidFill>
                  <a:srgbClr val="1D1848"/>
                </a:solidFill>
                <a:latin typeface="Arial"/>
                <a:cs typeface="Arial"/>
              </a:rPr>
              <a:t>Solutions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54576" y="1174081"/>
            <a:ext cx="3258185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Maximum</a:t>
            </a:r>
            <a:r>
              <a:rPr dirty="0" sz="1200" spc="1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Strength</a:t>
            </a:r>
            <a:r>
              <a:rPr dirty="0" sz="1200" spc="14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for</a:t>
            </a:r>
            <a:r>
              <a:rPr dirty="0" sz="1200" spc="14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D1848"/>
                </a:solidFill>
                <a:latin typeface="Arial"/>
                <a:cs typeface="Arial"/>
              </a:rPr>
              <a:t>Extreme</a:t>
            </a:r>
            <a:r>
              <a:rPr dirty="0" sz="1200" spc="14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D1848"/>
                </a:solidFill>
                <a:latin typeface="Arial"/>
                <a:cs typeface="Arial"/>
              </a:rPr>
              <a:t>Applications</a:t>
            </a: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114599"/>
              </a:lnSpc>
              <a:spcBef>
                <a:spcPts val="88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18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projects</a:t>
            </a:r>
            <a:r>
              <a:rPr dirty="0" sz="800" spc="18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requiring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exceptional</a:t>
            </a:r>
            <a:r>
              <a:rPr dirty="0" sz="800" spc="18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structural</a:t>
            </a:r>
            <a:r>
              <a:rPr dirty="0" sz="800" spc="185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performance</a:t>
            </a:r>
            <a:r>
              <a:rPr dirty="0" sz="800" spc="19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extreme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safety,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SGP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(SentryGlas®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Plus)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offers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dirty="0" sz="800" spc="6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significantly</a:t>
            </a:r>
            <a:r>
              <a:rPr dirty="0" sz="800" spc="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stronger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alternative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standard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231F20"/>
                </a:solidFill>
                <a:latin typeface="Arial"/>
                <a:cs typeface="Arial"/>
              </a:rPr>
              <a:t>PVB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interlayers.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54576" y="2027520"/>
            <a:ext cx="3258820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Up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five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times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stronger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100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times</a:t>
            </a:r>
            <a:r>
              <a:rPr dirty="0" sz="800" spc="2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stiffer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than</a:t>
            </a:r>
            <a:r>
              <a:rPr dirty="0" sz="800" spc="24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conventional </a:t>
            </a:r>
            <a:r>
              <a:rPr dirty="0" sz="800" spc="-60">
                <a:solidFill>
                  <a:srgbClr val="231F20"/>
                </a:solidFill>
                <a:latin typeface="Arial"/>
                <a:cs typeface="Arial"/>
              </a:rPr>
              <a:t>PVB,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65">
                <a:solidFill>
                  <a:srgbClr val="231F20"/>
                </a:solidFill>
                <a:latin typeface="Arial"/>
                <a:cs typeface="Arial"/>
              </a:rPr>
              <a:t>SGP</a:t>
            </a:r>
            <a:r>
              <a:rPr dirty="0" sz="800" spc="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is ideal for structural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glazing,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frameless systems,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hurricane-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resistant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façades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high-security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applications.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Even</a:t>
            </a:r>
            <a:r>
              <a:rPr dirty="0" sz="800" spc="204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event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breakage,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interlayer</a:t>
            </a:r>
            <a:r>
              <a:rPr dirty="0" sz="800" spc="2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maintains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outstanding</a:t>
            </a:r>
            <a:r>
              <a:rPr dirty="0" sz="800" spc="28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structural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integrity</a:t>
            </a:r>
            <a:r>
              <a:rPr dirty="0" sz="800" spc="3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3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performance.</a:t>
            </a:r>
            <a:r>
              <a:rPr dirty="0" sz="800" spc="3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Additional</a:t>
            </a:r>
            <a:r>
              <a:rPr dirty="0" sz="800" spc="3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benefits</a:t>
            </a:r>
            <a:r>
              <a:rPr dirty="0" sz="800" spc="3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include</a:t>
            </a:r>
            <a:r>
              <a:rPr dirty="0" sz="800" spc="36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37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ability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support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large-format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glass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panels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up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to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85">
                <a:solidFill>
                  <a:srgbClr val="231F20"/>
                </a:solidFill>
                <a:latin typeface="Arial"/>
                <a:cs typeface="Arial"/>
              </a:rPr>
              <a:t>6000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×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3300</a:t>
            </a:r>
            <a:r>
              <a:rPr dirty="0" sz="800" spc="34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231F20"/>
                </a:solidFill>
                <a:latin typeface="Arial"/>
                <a:cs typeface="Arial"/>
              </a:rPr>
              <a:t>mm,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 making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SGP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</a:t>
            </a:r>
            <a:r>
              <a:rPr dirty="0" sz="80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ideal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solution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dirty="0" sz="80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demanding</a:t>
            </a:r>
            <a:r>
              <a:rPr dirty="0" sz="800" spc="1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modern</a:t>
            </a:r>
            <a:r>
              <a:rPr dirty="0" sz="800" spc="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architectural applications.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14599"/>
              </a:lnSpc>
              <a:spcBef>
                <a:spcPts val="5"/>
              </a:spcBef>
            </a:pP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While</a:t>
            </a:r>
            <a:r>
              <a:rPr dirty="0" sz="800" spc="4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SentryGlas®</a:t>
            </a:r>
            <a:r>
              <a:rPr dirty="0" sz="800" spc="4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(by</a:t>
            </a:r>
            <a:r>
              <a:rPr dirty="0" sz="800" spc="4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Kuraray)</a:t>
            </a:r>
            <a:r>
              <a:rPr dirty="0" sz="800" spc="4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remains</a:t>
            </a:r>
            <a:r>
              <a:rPr dirty="0" sz="800" spc="4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dirty="0" sz="800" spc="4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industry</a:t>
            </a:r>
            <a:r>
              <a:rPr dirty="0" sz="800" spc="40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standard,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alternatives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such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as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45">
                <a:solidFill>
                  <a:srgbClr val="231F20"/>
                </a:solidFill>
                <a:latin typeface="Arial"/>
                <a:cs typeface="Arial"/>
              </a:rPr>
              <a:t>DG41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Trosifol®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dirty="0" sz="800" spc="5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also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231F20"/>
                </a:solidFill>
                <a:latin typeface="Arial"/>
                <a:cs typeface="Arial"/>
              </a:rPr>
              <a:t>available</a:t>
            </a:r>
            <a:r>
              <a:rPr dirty="0" sz="800" spc="5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depending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on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specific</a:t>
            </a:r>
            <a:r>
              <a:rPr dirty="0" sz="800" spc="9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231F20"/>
                </a:solidFill>
                <a:latin typeface="Arial"/>
                <a:cs typeface="Arial"/>
              </a:rPr>
              <a:t>project</a:t>
            </a:r>
            <a:r>
              <a:rPr dirty="0" sz="800" spc="9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231F20"/>
                </a:solidFill>
                <a:latin typeface="Arial"/>
                <a:cs typeface="Arial"/>
              </a:rPr>
              <a:t>requirements.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0611" y="3900004"/>
            <a:ext cx="2517775" cy="216535"/>
          </a:xfrm>
          <a:custGeom>
            <a:avLst/>
            <a:gdLst/>
            <a:ahLst/>
            <a:cxnLst/>
            <a:rect l="l" t="t" r="r" b="b"/>
            <a:pathLst>
              <a:path w="2517775" h="216535">
                <a:moveTo>
                  <a:pt x="2517559" y="0"/>
                </a:moveTo>
                <a:lnTo>
                  <a:pt x="0" y="0"/>
                </a:lnTo>
                <a:lnTo>
                  <a:pt x="0" y="216001"/>
                </a:lnTo>
                <a:lnTo>
                  <a:pt x="2517559" y="216001"/>
                </a:lnTo>
                <a:lnTo>
                  <a:pt x="2517559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0611" y="6887997"/>
            <a:ext cx="2517775" cy="648335"/>
          </a:xfrm>
          <a:custGeom>
            <a:avLst/>
            <a:gdLst/>
            <a:ahLst/>
            <a:cxnLst/>
            <a:rect l="l" t="t" r="r" b="b"/>
            <a:pathLst>
              <a:path w="2517775" h="648334">
                <a:moveTo>
                  <a:pt x="2517559" y="0"/>
                </a:moveTo>
                <a:lnTo>
                  <a:pt x="0" y="0"/>
                </a:lnTo>
                <a:lnTo>
                  <a:pt x="0" y="648004"/>
                </a:lnTo>
                <a:lnTo>
                  <a:pt x="2517559" y="648004"/>
                </a:lnTo>
                <a:lnTo>
                  <a:pt x="2517559" y="0"/>
                </a:lnTo>
                <a:close/>
              </a:path>
            </a:pathLst>
          </a:custGeom>
          <a:solidFill>
            <a:srgbClr val="1D1848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70605" y="3900004"/>
          <a:ext cx="6705600" cy="3632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0645"/>
                <a:gridCol w="1508125"/>
                <a:gridCol w="2501264"/>
              </a:tblGrid>
              <a:tr h="215900">
                <a:tc>
                  <a:txBody>
                    <a:bodyPr/>
                    <a:lstStyle/>
                    <a:p>
                      <a:pPr marL="6032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4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800" spc="4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800" spc="-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?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43815">
                    <a:solidFill>
                      <a:srgbClr val="1D18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9182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800" spc="409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800" spc="4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8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?</a:t>
                      </a:r>
                      <a:r>
                        <a:rPr dirty="0" sz="8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43815">
                    <a:solidFill>
                      <a:srgbClr val="0095DA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Excellent</a:t>
                      </a:r>
                      <a:r>
                        <a:rPr dirty="0" sz="700" spc="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long-term</a:t>
                      </a:r>
                      <a:r>
                        <a:rPr dirty="0" sz="700" spc="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outdoor</a:t>
                      </a:r>
                      <a:r>
                        <a:rPr dirty="0" sz="700" spc="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durability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 marR="195580" indent="-2095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700" spc="3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T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3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Designed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 extreme weather &amp;</a:t>
                      </a:r>
                      <a:r>
                        <a:rPr dirty="0" sz="700" spc="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structural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exposure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absorption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performance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5430" marR="200660" indent="-10604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F E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4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3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M P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Extreme</a:t>
                      </a:r>
                      <a:r>
                        <a:rPr dirty="0" sz="700" spc="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dirty="0" sz="700" spc="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resistance</a:t>
                      </a:r>
                      <a:r>
                        <a:rPr dirty="0" sz="700" spc="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700" spc="8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strength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Excellent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transparency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optical</a:t>
                      </a:r>
                      <a:r>
                        <a:rPr dirty="0" sz="700" spc="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consistency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39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 L 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 I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Excellent</a:t>
                      </a:r>
                      <a:r>
                        <a:rPr dirty="0" sz="70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clarity</a:t>
                      </a:r>
                      <a:r>
                        <a:rPr dirty="0" sz="7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7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added</a:t>
                      </a:r>
                      <a:r>
                        <a:rPr dirty="0" sz="700" spc="8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700" spc="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rigidity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r>
                        <a:rPr dirty="0" sz="700" spc="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façades,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curtain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walls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P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 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O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marR="230504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700" spc="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glazing,</a:t>
                      </a:r>
                      <a:r>
                        <a:rPr dirty="0" sz="700" spc="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frameless</a:t>
                      </a:r>
                      <a:r>
                        <a:rPr dirty="0" sz="700" spc="1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10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hurricane-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resistant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façades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More</a:t>
                      </a:r>
                      <a:r>
                        <a:rPr dirty="0" sz="700" spc="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cost-effective</a:t>
                      </a:r>
                      <a:r>
                        <a:rPr dirty="0" sz="700" spc="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r>
                        <a:rPr dirty="0" sz="700" spc="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projects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064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 S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4064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Premium</a:t>
                      </a:r>
                      <a:r>
                        <a:rPr dirty="0" sz="700" spc="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high-performance</a:t>
                      </a:r>
                      <a:r>
                        <a:rPr dirty="0" sz="700" spc="5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solution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Suitable</a:t>
                      </a:r>
                      <a:r>
                        <a:rPr dirty="0" sz="7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security</a:t>
                      </a:r>
                      <a:r>
                        <a:rPr dirty="0" sz="7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bullet-resistant</a:t>
                      </a:r>
                      <a:r>
                        <a:rPr dirty="0" sz="700" spc="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glazing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 P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 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O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marR="5346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Ideal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high-security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3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extreme</a:t>
                      </a:r>
                      <a:r>
                        <a:rPr dirty="0" sz="700" spc="3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49225">
                        <a:lnSpc>
                          <a:spcPct val="10000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Glass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Panel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sizes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×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3300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7505" marR="316865" indent="-5588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3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 A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700" spc="-4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 B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 T</a:t>
                      </a:r>
                      <a:r>
                        <a:rPr dirty="0" sz="700" spc="-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99695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Glass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Panel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sizes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9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6000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×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6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3300</a:t>
                      </a:r>
                      <a:r>
                        <a:rPr dirty="0" sz="700" spc="-2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2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r" marL="1247140" marR="149225" indent="-365125">
                        <a:lnSpc>
                          <a:spcPct val="119000"/>
                        </a:lnSpc>
                        <a:spcBef>
                          <a:spcPts val="540"/>
                        </a:spcBef>
                      </a:pPr>
                      <a:r>
                        <a:rPr dirty="0" sz="7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EXTERIOR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FAÇADES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CURTAIN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WALLS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SECURITY</a:t>
                      </a:r>
                      <a:r>
                        <a:rPr dirty="0" sz="700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GLAZING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algn="r" marL="880110" marR="149225" indent="-175260">
                        <a:lnSpc>
                          <a:spcPct val="119000"/>
                        </a:lnSpc>
                      </a:pPr>
                      <a:r>
                        <a:rPr dirty="0" sz="7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LARGE-</a:t>
                      </a:r>
                      <a:r>
                        <a:rPr dirty="0" sz="7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SCALE</a:t>
                      </a:r>
                      <a:r>
                        <a:rPr dirty="0" sz="70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ARCHITECTURAL</a:t>
                      </a:r>
                      <a:r>
                        <a:rPr dirty="0" sz="70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PROJECTS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LONG-</a:t>
                      </a:r>
                      <a:r>
                        <a:rPr dirty="0" sz="700" spc="-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OUTDOOR</a:t>
                      </a:r>
                      <a:r>
                        <a:rPr dirty="0" sz="700" spc="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1D18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 T</a:t>
                      </a:r>
                      <a:r>
                        <a:rPr dirty="0" sz="700" spc="37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700" spc="375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700" spc="-1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700" spc="500" b="1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175">
                      <a:solidFill>
                        <a:srgbClr val="231F2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907415">
                        <a:lnSpc>
                          <a:spcPct val="119000"/>
                        </a:lnSpc>
                        <a:spcBef>
                          <a:spcPts val="540"/>
                        </a:spcBef>
                      </a:pP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STRUCTURAL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FRAMELESS</a:t>
                      </a:r>
                      <a:r>
                        <a:rPr dirty="0" sz="700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GLAZING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HURRICANE-</a:t>
                      </a:r>
                      <a:r>
                        <a:rPr dirty="0" sz="700" spc="-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RESISTANT</a:t>
                      </a:r>
                      <a:r>
                        <a:rPr dirty="0" sz="700" spc="1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FAÇADES</a:t>
                      </a:r>
                      <a:r>
                        <a:rPr dirty="0" sz="70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HIGH-SECURITY</a:t>
                      </a:r>
                      <a:r>
                        <a:rPr dirty="0" sz="70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70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MAXIMUM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STRENGTH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70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RIGIDITY</a:t>
                      </a:r>
                      <a:r>
                        <a:rPr dirty="0" sz="7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7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B="0" marT="68580">
                    <a:lnT w="3175">
                      <a:solidFill>
                        <a:srgbClr val="231F20"/>
                      </a:solidFill>
                      <a:prstDash val="solid"/>
                    </a:lnT>
                    <a:solidFill>
                      <a:srgbClr val="0095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303"/>
            <a:ext cx="7560309" cy="10680700"/>
            <a:chOff x="0" y="11303"/>
            <a:chExt cx="7560309" cy="10680700"/>
          </a:xfrm>
        </p:grpSpPr>
        <p:sp>
          <p:nvSpPr>
            <p:cNvPr id="3" name="object 3"/>
            <p:cNvSpPr/>
            <p:nvPr/>
          </p:nvSpPr>
          <p:spPr>
            <a:xfrm>
              <a:off x="2952004" y="8265603"/>
              <a:ext cx="4608195" cy="2426970"/>
            </a:xfrm>
            <a:custGeom>
              <a:avLst/>
              <a:gdLst/>
              <a:ahLst/>
              <a:cxnLst/>
              <a:rect l="l" t="t" r="r" b="b"/>
              <a:pathLst>
                <a:path w="4608195" h="2426970">
                  <a:moveTo>
                    <a:pt x="4608000" y="0"/>
                  </a:moveTo>
                  <a:lnTo>
                    <a:pt x="1079995" y="0"/>
                  </a:lnTo>
                  <a:lnTo>
                    <a:pt x="1031887" y="1052"/>
                  </a:lnTo>
                  <a:lnTo>
                    <a:pt x="984319" y="4179"/>
                  </a:lnTo>
                  <a:lnTo>
                    <a:pt x="937333" y="9338"/>
                  </a:lnTo>
                  <a:lnTo>
                    <a:pt x="890974" y="16485"/>
                  </a:lnTo>
                  <a:lnTo>
                    <a:pt x="845285" y="25575"/>
                  </a:lnTo>
                  <a:lnTo>
                    <a:pt x="800311" y="36565"/>
                  </a:lnTo>
                  <a:lnTo>
                    <a:pt x="756096" y="49410"/>
                  </a:lnTo>
                  <a:lnTo>
                    <a:pt x="712682" y="64068"/>
                  </a:lnTo>
                  <a:lnTo>
                    <a:pt x="670115" y="80493"/>
                  </a:lnTo>
                  <a:lnTo>
                    <a:pt x="628438" y="98643"/>
                  </a:lnTo>
                  <a:lnTo>
                    <a:pt x="587695" y="118472"/>
                  </a:lnTo>
                  <a:lnTo>
                    <a:pt x="547929" y="139938"/>
                  </a:lnTo>
                  <a:lnTo>
                    <a:pt x="509186" y="162997"/>
                  </a:lnTo>
                  <a:lnTo>
                    <a:pt x="471508" y="187604"/>
                  </a:lnTo>
                  <a:lnTo>
                    <a:pt x="434939" y="213716"/>
                  </a:lnTo>
                  <a:lnTo>
                    <a:pt x="399524" y="241288"/>
                  </a:lnTo>
                  <a:lnTo>
                    <a:pt x="365307" y="270277"/>
                  </a:lnTo>
                  <a:lnTo>
                    <a:pt x="332331" y="300639"/>
                  </a:lnTo>
                  <a:lnTo>
                    <a:pt x="300639" y="332331"/>
                  </a:lnTo>
                  <a:lnTo>
                    <a:pt x="270277" y="365307"/>
                  </a:lnTo>
                  <a:lnTo>
                    <a:pt x="241288" y="399524"/>
                  </a:lnTo>
                  <a:lnTo>
                    <a:pt x="213716" y="434939"/>
                  </a:lnTo>
                  <a:lnTo>
                    <a:pt x="187604" y="471508"/>
                  </a:lnTo>
                  <a:lnTo>
                    <a:pt x="162997" y="509186"/>
                  </a:lnTo>
                  <a:lnTo>
                    <a:pt x="139938" y="547929"/>
                  </a:lnTo>
                  <a:lnTo>
                    <a:pt x="118472" y="587695"/>
                  </a:lnTo>
                  <a:lnTo>
                    <a:pt x="98643" y="628438"/>
                  </a:lnTo>
                  <a:lnTo>
                    <a:pt x="80493" y="670115"/>
                  </a:lnTo>
                  <a:lnTo>
                    <a:pt x="64068" y="712682"/>
                  </a:lnTo>
                  <a:lnTo>
                    <a:pt x="49410" y="756096"/>
                  </a:lnTo>
                  <a:lnTo>
                    <a:pt x="36565" y="800311"/>
                  </a:lnTo>
                  <a:lnTo>
                    <a:pt x="25575" y="845285"/>
                  </a:lnTo>
                  <a:lnTo>
                    <a:pt x="16485" y="890974"/>
                  </a:lnTo>
                  <a:lnTo>
                    <a:pt x="9338" y="937333"/>
                  </a:lnTo>
                  <a:lnTo>
                    <a:pt x="4179" y="984319"/>
                  </a:lnTo>
                  <a:lnTo>
                    <a:pt x="1052" y="1031887"/>
                  </a:lnTo>
                  <a:lnTo>
                    <a:pt x="0" y="1079995"/>
                  </a:lnTo>
                  <a:lnTo>
                    <a:pt x="0" y="2426399"/>
                  </a:lnTo>
                  <a:lnTo>
                    <a:pt x="4608000" y="2426399"/>
                  </a:lnTo>
                  <a:lnTo>
                    <a:pt x="4608000" y="0"/>
                  </a:lnTo>
                  <a:close/>
                </a:path>
              </a:pathLst>
            </a:custGeom>
            <a:solidFill>
              <a:srgbClr val="1D1848">
                <a:alpha val="5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11302"/>
              <a:ext cx="7560309" cy="10680700"/>
            </a:xfrm>
            <a:custGeom>
              <a:avLst/>
              <a:gdLst/>
              <a:ahLst/>
              <a:cxnLst/>
              <a:rect l="l" t="t" r="r" b="b"/>
              <a:pathLst>
                <a:path w="7560309" h="10680700">
                  <a:moveTo>
                    <a:pt x="992200" y="10680700"/>
                  </a:moveTo>
                  <a:lnTo>
                    <a:pt x="980033" y="10655300"/>
                  </a:lnTo>
                  <a:lnTo>
                    <a:pt x="707377" y="10655300"/>
                  </a:lnTo>
                  <a:lnTo>
                    <a:pt x="662444" y="10528300"/>
                  </a:lnTo>
                  <a:lnTo>
                    <a:pt x="484238" y="10528300"/>
                  </a:lnTo>
                  <a:lnTo>
                    <a:pt x="440080" y="10401300"/>
                  </a:lnTo>
                  <a:lnTo>
                    <a:pt x="221742" y="10401300"/>
                  </a:lnTo>
                  <a:lnTo>
                    <a:pt x="178587" y="10274300"/>
                  </a:lnTo>
                  <a:lnTo>
                    <a:pt x="7721" y="10274300"/>
                  </a:lnTo>
                  <a:lnTo>
                    <a:pt x="0" y="10248900"/>
                  </a:lnTo>
                  <a:lnTo>
                    <a:pt x="0" y="10680700"/>
                  </a:lnTo>
                  <a:lnTo>
                    <a:pt x="992200" y="10680700"/>
                  </a:lnTo>
                  <a:close/>
                </a:path>
                <a:path w="7560309" h="10680700">
                  <a:moveTo>
                    <a:pt x="7560005" y="9969500"/>
                  </a:moveTo>
                  <a:lnTo>
                    <a:pt x="7544194" y="10020300"/>
                  </a:lnTo>
                  <a:lnTo>
                    <a:pt x="7379500" y="10020300"/>
                  </a:lnTo>
                  <a:lnTo>
                    <a:pt x="7337844" y="10147300"/>
                  </a:lnTo>
                  <a:lnTo>
                    <a:pt x="7211720" y="10147300"/>
                  </a:lnTo>
                  <a:lnTo>
                    <a:pt x="7169302" y="10274300"/>
                  </a:lnTo>
                  <a:lnTo>
                    <a:pt x="6997840" y="10274300"/>
                  </a:lnTo>
                  <a:lnTo>
                    <a:pt x="6954545" y="10401300"/>
                  </a:lnTo>
                  <a:lnTo>
                    <a:pt x="6779641" y="10401300"/>
                  </a:lnTo>
                  <a:lnTo>
                    <a:pt x="6735508" y="10528300"/>
                  </a:lnTo>
                  <a:lnTo>
                    <a:pt x="6512484" y="10528300"/>
                  </a:lnTo>
                  <a:lnTo>
                    <a:pt x="6467424" y="10655300"/>
                  </a:lnTo>
                  <a:lnTo>
                    <a:pt x="6239992" y="10655300"/>
                  </a:lnTo>
                  <a:lnTo>
                    <a:pt x="6227813" y="10680700"/>
                  </a:lnTo>
                  <a:lnTo>
                    <a:pt x="7252246" y="10680700"/>
                  </a:lnTo>
                  <a:lnTo>
                    <a:pt x="7263485" y="10655300"/>
                  </a:lnTo>
                  <a:lnTo>
                    <a:pt x="7431570" y="10655300"/>
                  </a:lnTo>
                  <a:lnTo>
                    <a:pt x="7473175" y="10528300"/>
                  </a:lnTo>
                  <a:lnTo>
                    <a:pt x="7560005" y="10528300"/>
                  </a:lnTo>
                  <a:lnTo>
                    <a:pt x="7560005" y="9969500"/>
                  </a:lnTo>
                  <a:close/>
                </a:path>
                <a:path w="7560309" h="10680700">
                  <a:moveTo>
                    <a:pt x="7560005" y="3797300"/>
                  </a:moveTo>
                  <a:lnTo>
                    <a:pt x="7427023" y="3797300"/>
                  </a:lnTo>
                  <a:lnTo>
                    <a:pt x="7389469" y="3670300"/>
                  </a:lnTo>
                  <a:lnTo>
                    <a:pt x="7278891" y="3670300"/>
                  </a:lnTo>
                  <a:lnTo>
                    <a:pt x="7242734" y="3543300"/>
                  </a:lnTo>
                  <a:lnTo>
                    <a:pt x="7101726" y="3543300"/>
                  </a:lnTo>
                  <a:lnTo>
                    <a:pt x="7067397" y="3416300"/>
                  </a:lnTo>
                  <a:lnTo>
                    <a:pt x="6966686" y="3416300"/>
                  </a:lnTo>
                  <a:lnTo>
                    <a:pt x="6933895" y="3289300"/>
                  </a:lnTo>
                  <a:lnTo>
                    <a:pt x="6837883" y="3289300"/>
                  </a:lnTo>
                  <a:lnTo>
                    <a:pt x="6806679" y="3162300"/>
                  </a:lnTo>
                  <a:lnTo>
                    <a:pt x="6715544" y="3162300"/>
                  </a:lnTo>
                  <a:lnTo>
                    <a:pt x="6686004" y="3035300"/>
                  </a:lnTo>
                  <a:lnTo>
                    <a:pt x="6628193" y="3035300"/>
                  </a:lnTo>
                  <a:lnTo>
                    <a:pt x="6599936" y="2908300"/>
                  </a:lnTo>
                  <a:lnTo>
                    <a:pt x="6517805" y="2908300"/>
                  </a:lnTo>
                  <a:lnTo>
                    <a:pt x="6491325" y="2781300"/>
                  </a:lnTo>
                  <a:lnTo>
                    <a:pt x="6439713" y="2781300"/>
                  </a:lnTo>
                  <a:lnTo>
                    <a:pt x="6414592" y="2654300"/>
                  </a:lnTo>
                  <a:lnTo>
                    <a:pt x="6365748" y="2654300"/>
                  </a:lnTo>
                  <a:lnTo>
                    <a:pt x="6342037" y="2527300"/>
                  </a:lnTo>
                  <a:lnTo>
                    <a:pt x="6296050" y="2527300"/>
                  </a:lnTo>
                  <a:lnTo>
                    <a:pt x="6273774" y="2400300"/>
                  </a:lnTo>
                  <a:lnTo>
                    <a:pt x="6209893" y="2400300"/>
                  </a:lnTo>
                  <a:lnTo>
                    <a:pt x="6189599" y="2273300"/>
                  </a:lnTo>
                  <a:lnTo>
                    <a:pt x="6150521" y="2273300"/>
                  </a:lnTo>
                  <a:lnTo>
                    <a:pt x="6131738" y="2146300"/>
                  </a:lnTo>
                  <a:lnTo>
                    <a:pt x="6095746" y="2146300"/>
                  </a:lnTo>
                  <a:lnTo>
                    <a:pt x="6078525" y="2019300"/>
                  </a:lnTo>
                  <a:lnTo>
                    <a:pt x="6045670" y="2019300"/>
                  </a:lnTo>
                  <a:lnTo>
                    <a:pt x="6030049" y="1892300"/>
                  </a:lnTo>
                  <a:lnTo>
                    <a:pt x="6014974" y="1892300"/>
                  </a:lnTo>
                  <a:lnTo>
                    <a:pt x="6000432" y="1765300"/>
                  </a:lnTo>
                  <a:lnTo>
                    <a:pt x="5972988" y="1765300"/>
                  </a:lnTo>
                  <a:lnTo>
                    <a:pt x="5960110" y="1638300"/>
                  </a:lnTo>
                  <a:lnTo>
                    <a:pt x="5936005" y="1638300"/>
                  </a:lnTo>
                  <a:lnTo>
                    <a:pt x="5924816" y="1511300"/>
                  </a:lnTo>
                  <a:lnTo>
                    <a:pt x="5904128" y="1511300"/>
                  </a:lnTo>
                  <a:lnTo>
                    <a:pt x="5894654" y="1384300"/>
                  </a:lnTo>
                  <a:lnTo>
                    <a:pt x="5877458" y="1384300"/>
                  </a:lnTo>
                  <a:lnTo>
                    <a:pt x="5869737" y="1257300"/>
                  </a:lnTo>
                  <a:lnTo>
                    <a:pt x="5862625" y="1257300"/>
                  </a:lnTo>
                  <a:lnTo>
                    <a:pt x="5856097" y="1130300"/>
                  </a:lnTo>
                  <a:lnTo>
                    <a:pt x="5844870" y="1130300"/>
                  </a:lnTo>
                  <a:lnTo>
                    <a:pt x="5840158" y="1003300"/>
                  </a:lnTo>
                  <a:lnTo>
                    <a:pt x="5832602" y="1003300"/>
                  </a:lnTo>
                  <a:lnTo>
                    <a:pt x="5829757" y="876300"/>
                  </a:lnTo>
                  <a:lnTo>
                    <a:pt x="5827534" y="876300"/>
                  </a:lnTo>
                  <a:lnTo>
                    <a:pt x="5825947" y="749300"/>
                  </a:lnTo>
                  <a:lnTo>
                    <a:pt x="5824664" y="749300"/>
                  </a:lnTo>
                  <a:lnTo>
                    <a:pt x="5824664" y="495300"/>
                  </a:lnTo>
                  <a:lnTo>
                    <a:pt x="5824080" y="495300"/>
                  </a:lnTo>
                  <a:lnTo>
                    <a:pt x="5824080" y="0"/>
                  </a:lnTo>
                  <a:lnTo>
                    <a:pt x="5297360" y="0"/>
                  </a:lnTo>
                  <a:lnTo>
                    <a:pt x="5297360" y="622300"/>
                  </a:lnTo>
                  <a:lnTo>
                    <a:pt x="5297665" y="622300"/>
                  </a:lnTo>
                  <a:lnTo>
                    <a:pt x="5297665" y="749300"/>
                  </a:lnTo>
                  <a:lnTo>
                    <a:pt x="5297309" y="749300"/>
                  </a:lnTo>
                  <a:lnTo>
                    <a:pt x="5296255" y="876300"/>
                  </a:lnTo>
                  <a:lnTo>
                    <a:pt x="5292064" y="876300"/>
                  </a:lnTo>
                  <a:lnTo>
                    <a:pt x="5288927" y="1003300"/>
                  </a:lnTo>
                  <a:lnTo>
                    <a:pt x="5285117" y="1003300"/>
                  </a:lnTo>
                  <a:lnTo>
                    <a:pt x="5280622" y="1130300"/>
                  </a:lnTo>
                  <a:lnTo>
                    <a:pt x="5269623" y="1130300"/>
                  </a:lnTo>
                  <a:lnTo>
                    <a:pt x="5263121" y="1257300"/>
                  </a:lnTo>
                  <a:lnTo>
                    <a:pt x="5248135" y="1257300"/>
                  </a:lnTo>
                  <a:lnTo>
                    <a:pt x="5239664" y="1384300"/>
                  </a:lnTo>
                  <a:lnTo>
                    <a:pt x="5230533" y="1384300"/>
                  </a:lnTo>
                  <a:lnTo>
                    <a:pt x="5220779" y="1511300"/>
                  </a:lnTo>
                  <a:lnTo>
                    <a:pt x="5199342" y="1511300"/>
                  </a:lnTo>
                  <a:lnTo>
                    <a:pt x="5187670" y="1638300"/>
                  </a:lnTo>
                  <a:lnTo>
                    <a:pt x="5175377" y="1638300"/>
                  </a:lnTo>
                  <a:lnTo>
                    <a:pt x="5162474" y="1765300"/>
                  </a:lnTo>
                  <a:lnTo>
                    <a:pt x="5134800" y="1765300"/>
                  </a:lnTo>
                  <a:lnTo>
                    <a:pt x="5120056" y="1892300"/>
                  </a:lnTo>
                  <a:lnTo>
                    <a:pt x="5088763" y="1892300"/>
                  </a:lnTo>
                  <a:lnTo>
                    <a:pt x="5072215" y="2019300"/>
                  </a:lnTo>
                  <a:lnTo>
                    <a:pt x="5037366" y="2019300"/>
                  </a:lnTo>
                  <a:lnTo>
                    <a:pt x="5019078" y="2146300"/>
                  </a:lnTo>
                  <a:lnTo>
                    <a:pt x="4980762" y="2146300"/>
                  </a:lnTo>
                  <a:lnTo>
                    <a:pt x="4960747" y="2273300"/>
                  </a:lnTo>
                  <a:lnTo>
                    <a:pt x="4919053" y="2273300"/>
                  </a:lnTo>
                  <a:lnTo>
                    <a:pt x="4897361" y="2400300"/>
                  </a:lnTo>
                  <a:lnTo>
                    <a:pt x="4875136" y="2400300"/>
                  </a:lnTo>
                  <a:lnTo>
                    <a:pt x="4852352" y="2527300"/>
                  </a:lnTo>
                  <a:lnTo>
                    <a:pt x="4780813" y="2527300"/>
                  </a:lnTo>
                  <a:lnTo>
                    <a:pt x="4755896" y="2654300"/>
                  </a:lnTo>
                  <a:lnTo>
                    <a:pt x="4704524" y="2654300"/>
                  </a:lnTo>
                  <a:lnTo>
                    <a:pt x="4678057" y="2781300"/>
                  </a:lnTo>
                  <a:lnTo>
                    <a:pt x="4623613" y="2781300"/>
                  </a:lnTo>
                  <a:lnTo>
                    <a:pt x="4595647" y="2908300"/>
                  </a:lnTo>
                  <a:lnTo>
                    <a:pt x="4538218" y="2908300"/>
                  </a:lnTo>
                  <a:lnTo>
                    <a:pt x="4508766" y="3035300"/>
                  </a:lnTo>
                  <a:lnTo>
                    <a:pt x="4417568" y="3035300"/>
                  </a:lnTo>
                  <a:lnTo>
                    <a:pt x="4386224" y="3162300"/>
                  </a:lnTo>
                  <a:lnTo>
                    <a:pt x="4322153" y="3162300"/>
                  </a:lnTo>
                  <a:lnTo>
                    <a:pt x="4289425" y="3289300"/>
                  </a:lnTo>
                  <a:lnTo>
                    <a:pt x="4188574" y="3289300"/>
                  </a:lnTo>
                  <a:lnTo>
                    <a:pt x="4154081" y="3416300"/>
                  </a:lnTo>
                  <a:lnTo>
                    <a:pt x="4048023" y="3416300"/>
                  </a:lnTo>
                  <a:lnTo>
                    <a:pt x="4011828" y="3543300"/>
                  </a:lnTo>
                  <a:lnTo>
                    <a:pt x="3900767" y="3543300"/>
                  </a:lnTo>
                  <a:lnTo>
                    <a:pt x="3862933" y="3670300"/>
                  </a:lnTo>
                  <a:lnTo>
                    <a:pt x="3707714" y="3670300"/>
                  </a:lnTo>
                  <a:lnTo>
                    <a:pt x="3670998" y="3787571"/>
                  </a:lnTo>
                  <a:lnTo>
                    <a:pt x="3629164" y="3762019"/>
                  </a:lnTo>
                  <a:lnTo>
                    <a:pt x="3587204" y="3735590"/>
                  </a:lnTo>
                  <a:lnTo>
                    <a:pt x="3545954" y="3761295"/>
                  </a:lnTo>
                  <a:lnTo>
                    <a:pt x="3504336" y="3786467"/>
                  </a:lnTo>
                  <a:lnTo>
                    <a:pt x="3503422" y="3787000"/>
                  </a:lnTo>
                  <a:lnTo>
                    <a:pt x="3466884" y="3670300"/>
                  </a:lnTo>
                  <a:lnTo>
                    <a:pt x="3311652" y="3670300"/>
                  </a:lnTo>
                  <a:lnTo>
                    <a:pt x="3273818" y="3543300"/>
                  </a:lnTo>
                  <a:lnTo>
                    <a:pt x="3162757" y="3543300"/>
                  </a:lnTo>
                  <a:lnTo>
                    <a:pt x="3126549" y="3416300"/>
                  </a:lnTo>
                  <a:lnTo>
                    <a:pt x="3020479" y="3416300"/>
                  </a:lnTo>
                  <a:lnTo>
                    <a:pt x="2985973" y="3289300"/>
                  </a:lnTo>
                  <a:lnTo>
                    <a:pt x="2885109" y="3289300"/>
                  </a:lnTo>
                  <a:lnTo>
                    <a:pt x="2852382" y="3162300"/>
                  </a:lnTo>
                  <a:lnTo>
                    <a:pt x="2788297" y="3162300"/>
                  </a:lnTo>
                  <a:lnTo>
                    <a:pt x="2756954" y="3035300"/>
                  </a:lnTo>
                  <a:lnTo>
                    <a:pt x="2665730" y="3035300"/>
                  </a:lnTo>
                  <a:lnTo>
                    <a:pt x="2636278" y="2908300"/>
                  </a:lnTo>
                  <a:lnTo>
                    <a:pt x="2578836" y="2908300"/>
                  </a:lnTo>
                  <a:lnTo>
                    <a:pt x="2550858" y="2781300"/>
                  </a:lnTo>
                  <a:lnTo>
                    <a:pt x="2496401" y="2781300"/>
                  </a:lnTo>
                  <a:lnTo>
                    <a:pt x="2469934" y="2654300"/>
                  </a:lnTo>
                  <a:lnTo>
                    <a:pt x="2418537" y="2654300"/>
                  </a:lnTo>
                  <a:lnTo>
                    <a:pt x="2393632" y="2527300"/>
                  </a:lnTo>
                  <a:lnTo>
                    <a:pt x="2345385" y="2527300"/>
                  </a:lnTo>
                  <a:lnTo>
                    <a:pt x="2322055" y="2400300"/>
                  </a:lnTo>
                  <a:lnTo>
                    <a:pt x="2277033" y="2400300"/>
                  </a:lnTo>
                  <a:lnTo>
                    <a:pt x="2255342" y="2273300"/>
                  </a:lnTo>
                  <a:lnTo>
                    <a:pt x="2213635" y="2273300"/>
                  </a:lnTo>
                  <a:lnTo>
                    <a:pt x="2193620" y="2146300"/>
                  </a:lnTo>
                  <a:lnTo>
                    <a:pt x="2155291" y="2146300"/>
                  </a:lnTo>
                  <a:lnTo>
                    <a:pt x="2136991" y="2019300"/>
                  </a:lnTo>
                  <a:lnTo>
                    <a:pt x="2102129" y="2019300"/>
                  </a:lnTo>
                  <a:lnTo>
                    <a:pt x="2085581" y="1892300"/>
                  </a:lnTo>
                  <a:lnTo>
                    <a:pt x="2054275" y="1892300"/>
                  </a:lnTo>
                  <a:lnTo>
                    <a:pt x="2039531" y="1765300"/>
                  </a:lnTo>
                  <a:lnTo>
                    <a:pt x="2025383" y="1765300"/>
                  </a:lnTo>
                  <a:lnTo>
                    <a:pt x="2011845" y="1638300"/>
                  </a:lnTo>
                  <a:lnTo>
                    <a:pt x="1986635" y="1638300"/>
                  </a:lnTo>
                  <a:lnTo>
                    <a:pt x="1974964" y="1511300"/>
                  </a:lnTo>
                  <a:lnTo>
                    <a:pt x="1953526" y="1511300"/>
                  </a:lnTo>
                  <a:lnTo>
                    <a:pt x="1943760" y="1384300"/>
                  </a:lnTo>
                  <a:lnTo>
                    <a:pt x="1934629" y="1384300"/>
                  </a:lnTo>
                  <a:lnTo>
                    <a:pt x="1926158" y="1257300"/>
                  </a:lnTo>
                  <a:lnTo>
                    <a:pt x="1911159" y="1257300"/>
                  </a:lnTo>
                  <a:lnTo>
                    <a:pt x="1904657" y="1130300"/>
                  </a:lnTo>
                  <a:lnTo>
                    <a:pt x="1898815" y="1130300"/>
                  </a:lnTo>
                  <a:lnTo>
                    <a:pt x="1893646" y="1003300"/>
                  </a:lnTo>
                  <a:lnTo>
                    <a:pt x="1885340" y="1003300"/>
                  </a:lnTo>
                  <a:lnTo>
                    <a:pt x="1882203" y="876300"/>
                  </a:lnTo>
                  <a:lnTo>
                    <a:pt x="1879765" y="876300"/>
                  </a:lnTo>
                  <a:lnTo>
                    <a:pt x="1878012" y="749300"/>
                  </a:lnTo>
                  <a:lnTo>
                    <a:pt x="1876602" y="749300"/>
                  </a:lnTo>
                  <a:lnTo>
                    <a:pt x="1876602" y="495300"/>
                  </a:lnTo>
                  <a:lnTo>
                    <a:pt x="1875739" y="495300"/>
                  </a:lnTo>
                  <a:lnTo>
                    <a:pt x="1875739" y="0"/>
                  </a:lnTo>
                  <a:lnTo>
                    <a:pt x="1349908" y="0"/>
                  </a:lnTo>
                  <a:lnTo>
                    <a:pt x="1349908" y="749300"/>
                  </a:lnTo>
                  <a:lnTo>
                    <a:pt x="1349590" y="749300"/>
                  </a:lnTo>
                  <a:lnTo>
                    <a:pt x="1348625" y="876300"/>
                  </a:lnTo>
                  <a:lnTo>
                    <a:pt x="1344815" y="876300"/>
                  </a:lnTo>
                  <a:lnTo>
                    <a:pt x="1341958" y="1003300"/>
                  </a:lnTo>
                  <a:lnTo>
                    <a:pt x="1334401" y="1003300"/>
                  </a:lnTo>
                  <a:lnTo>
                    <a:pt x="1329702" y="1130300"/>
                  </a:lnTo>
                  <a:lnTo>
                    <a:pt x="1324381" y="1130300"/>
                  </a:lnTo>
                  <a:lnTo>
                    <a:pt x="1318463" y="1257300"/>
                  </a:lnTo>
                  <a:lnTo>
                    <a:pt x="1304810" y="1257300"/>
                  </a:lnTo>
                  <a:lnTo>
                    <a:pt x="1297101" y="1384300"/>
                  </a:lnTo>
                  <a:lnTo>
                    <a:pt x="1279893" y="1384300"/>
                  </a:lnTo>
                  <a:lnTo>
                    <a:pt x="1270419" y="1511300"/>
                  </a:lnTo>
                  <a:lnTo>
                    <a:pt x="1249718" y="1511300"/>
                  </a:lnTo>
                  <a:lnTo>
                    <a:pt x="1238516" y="1638300"/>
                  </a:lnTo>
                  <a:lnTo>
                    <a:pt x="1226743" y="1638300"/>
                  </a:lnTo>
                  <a:lnTo>
                    <a:pt x="1214412" y="1765300"/>
                  </a:lnTo>
                  <a:lnTo>
                    <a:pt x="1188072" y="1765300"/>
                  </a:lnTo>
                  <a:lnTo>
                    <a:pt x="1174064" y="1892300"/>
                  </a:lnTo>
                  <a:lnTo>
                    <a:pt x="1144422" y="1892300"/>
                  </a:lnTo>
                  <a:lnTo>
                    <a:pt x="1128788" y="2019300"/>
                  </a:lnTo>
                  <a:lnTo>
                    <a:pt x="1095921" y="2019300"/>
                  </a:lnTo>
                  <a:lnTo>
                    <a:pt x="1078699" y="2146300"/>
                  </a:lnTo>
                  <a:lnTo>
                    <a:pt x="1042670" y="2146300"/>
                  </a:lnTo>
                  <a:lnTo>
                    <a:pt x="1023886" y="2273300"/>
                  </a:lnTo>
                  <a:lnTo>
                    <a:pt x="984770" y="2273300"/>
                  </a:lnTo>
                  <a:lnTo>
                    <a:pt x="964463" y="2400300"/>
                  </a:lnTo>
                  <a:lnTo>
                    <a:pt x="922337" y="2400300"/>
                  </a:lnTo>
                  <a:lnTo>
                    <a:pt x="900531" y="2527300"/>
                  </a:lnTo>
                  <a:lnTo>
                    <a:pt x="832205" y="2527300"/>
                  </a:lnTo>
                  <a:lnTo>
                    <a:pt x="808482" y="2654300"/>
                  </a:lnTo>
                  <a:lnTo>
                    <a:pt x="759599" y="2654300"/>
                  </a:lnTo>
                  <a:lnTo>
                    <a:pt x="734453" y="2781300"/>
                  </a:lnTo>
                  <a:lnTo>
                    <a:pt x="682790" y="2781300"/>
                  </a:lnTo>
                  <a:lnTo>
                    <a:pt x="656285" y="2908300"/>
                  </a:lnTo>
                  <a:lnTo>
                    <a:pt x="574065" y="2908300"/>
                  </a:lnTo>
                  <a:lnTo>
                    <a:pt x="545769" y="3035300"/>
                  </a:lnTo>
                  <a:lnTo>
                    <a:pt x="487908" y="3035300"/>
                  </a:lnTo>
                  <a:lnTo>
                    <a:pt x="458330" y="3162300"/>
                  </a:lnTo>
                  <a:lnTo>
                    <a:pt x="367093" y="3162300"/>
                  </a:lnTo>
                  <a:lnTo>
                    <a:pt x="335851" y="3289300"/>
                  </a:lnTo>
                  <a:lnTo>
                    <a:pt x="239712" y="3289300"/>
                  </a:lnTo>
                  <a:lnTo>
                    <a:pt x="206870" y="3416300"/>
                  </a:lnTo>
                  <a:lnTo>
                    <a:pt x="106032" y="3416300"/>
                  </a:lnTo>
                  <a:lnTo>
                    <a:pt x="71653" y="3543300"/>
                  </a:lnTo>
                  <a:lnTo>
                    <a:pt x="0" y="3543300"/>
                  </a:lnTo>
                  <a:lnTo>
                    <a:pt x="0" y="5689600"/>
                  </a:lnTo>
                  <a:lnTo>
                    <a:pt x="1778" y="5702300"/>
                  </a:lnTo>
                  <a:lnTo>
                    <a:pt x="140030" y="5702300"/>
                  </a:lnTo>
                  <a:lnTo>
                    <a:pt x="173647" y="5829300"/>
                  </a:lnTo>
                  <a:lnTo>
                    <a:pt x="272161" y="5829300"/>
                  </a:lnTo>
                  <a:lnTo>
                    <a:pt x="304203" y="5956300"/>
                  </a:lnTo>
                  <a:lnTo>
                    <a:pt x="397916" y="5956300"/>
                  </a:lnTo>
                  <a:lnTo>
                    <a:pt x="428332" y="6083300"/>
                  </a:lnTo>
                  <a:lnTo>
                    <a:pt x="487908" y="6083300"/>
                  </a:lnTo>
                  <a:lnTo>
                    <a:pt x="517055" y="6210300"/>
                  </a:lnTo>
                  <a:lnTo>
                    <a:pt x="601916" y="6210300"/>
                  </a:lnTo>
                  <a:lnTo>
                    <a:pt x="629323" y="6337300"/>
                  </a:lnTo>
                  <a:lnTo>
                    <a:pt x="682790" y="6337300"/>
                  </a:lnTo>
                  <a:lnTo>
                    <a:pt x="708850" y="6464300"/>
                  </a:lnTo>
                  <a:lnTo>
                    <a:pt x="784275" y="6464300"/>
                  </a:lnTo>
                  <a:lnTo>
                    <a:pt x="808482" y="6591300"/>
                  </a:lnTo>
                  <a:lnTo>
                    <a:pt x="855472" y="6591300"/>
                  </a:lnTo>
                  <a:lnTo>
                    <a:pt x="878243" y="6718300"/>
                  </a:lnTo>
                  <a:lnTo>
                    <a:pt x="922337" y="6718300"/>
                  </a:lnTo>
                  <a:lnTo>
                    <a:pt x="943648" y="6845300"/>
                  </a:lnTo>
                  <a:lnTo>
                    <a:pt x="984770" y="6845300"/>
                  </a:lnTo>
                  <a:lnTo>
                    <a:pt x="1004582" y="6972300"/>
                  </a:lnTo>
                  <a:lnTo>
                    <a:pt x="1042670" y="6972300"/>
                  </a:lnTo>
                  <a:lnTo>
                    <a:pt x="1060945" y="7099300"/>
                  </a:lnTo>
                  <a:lnTo>
                    <a:pt x="1095921" y="7099300"/>
                  </a:lnTo>
                  <a:lnTo>
                    <a:pt x="1112621" y="7226300"/>
                  </a:lnTo>
                  <a:lnTo>
                    <a:pt x="1144422" y="7226300"/>
                  </a:lnTo>
                  <a:lnTo>
                    <a:pt x="1159522" y="7353300"/>
                  </a:lnTo>
                  <a:lnTo>
                    <a:pt x="1188072" y="7353300"/>
                  </a:lnTo>
                  <a:lnTo>
                    <a:pt x="1201521" y="7480300"/>
                  </a:lnTo>
                  <a:lnTo>
                    <a:pt x="1226743" y="7480300"/>
                  </a:lnTo>
                  <a:lnTo>
                    <a:pt x="1238516" y="7607300"/>
                  </a:lnTo>
                  <a:lnTo>
                    <a:pt x="1249718" y="7607300"/>
                  </a:lnTo>
                  <a:lnTo>
                    <a:pt x="1260360" y="7734300"/>
                  </a:lnTo>
                  <a:lnTo>
                    <a:pt x="1279893" y="7734300"/>
                  </a:lnTo>
                  <a:lnTo>
                    <a:pt x="1288783" y="7861300"/>
                  </a:lnTo>
                  <a:lnTo>
                    <a:pt x="1304810" y="7861300"/>
                  </a:lnTo>
                  <a:lnTo>
                    <a:pt x="1311935" y="7988300"/>
                  </a:lnTo>
                  <a:lnTo>
                    <a:pt x="1324381" y="7988300"/>
                  </a:lnTo>
                  <a:lnTo>
                    <a:pt x="1329702" y="8115300"/>
                  </a:lnTo>
                  <a:lnTo>
                    <a:pt x="1334401" y="8115300"/>
                  </a:lnTo>
                  <a:lnTo>
                    <a:pt x="1338491" y="8242300"/>
                  </a:lnTo>
                  <a:lnTo>
                    <a:pt x="1344815" y="8242300"/>
                  </a:lnTo>
                  <a:lnTo>
                    <a:pt x="1347038" y="8369300"/>
                  </a:lnTo>
                  <a:lnTo>
                    <a:pt x="1349590" y="8369300"/>
                  </a:lnTo>
                  <a:lnTo>
                    <a:pt x="1349908" y="8496300"/>
                  </a:lnTo>
                  <a:lnTo>
                    <a:pt x="1349908" y="8623300"/>
                  </a:lnTo>
                  <a:lnTo>
                    <a:pt x="1351089" y="8623300"/>
                  </a:lnTo>
                  <a:lnTo>
                    <a:pt x="1351089" y="10680700"/>
                  </a:lnTo>
                  <a:lnTo>
                    <a:pt x="1874558" y="10680700"/>
                  </a:lnTo>
                  <a:lnTo>
                    <a:pt x="1874558" y="8623300"/>
                  </a:lnTo>
                  <a:lnTo>
                    <a:pt x="1876602" y="8623300"/>
                  </a:lnTo>
                  <a:lnTo>
                    <a:pt x="1876602" y="8496300"/>
                  </a:lnTo>
                  <a:lnTo>
                    <a:pt x="1876958" y="8369300"/>
                  </a:lnTo>
                  <a:lnTo>
                    <a:pt x="1879777" y="8369300"/>
                  </a:lnTo>
                  <a:lnTo>
                    <a:pt x="1882241" y="8242300"/>
                  </a:lnTo>
                  <a:lnTo>
                    <a:pt x="1885403" y="8242300"/>
                  </a:lnTo>
                  <a:lnTo>
                    <a:pt x="1889252" y="8115300"/>
                  </a:lnTo>
                  <a:lnTo>
                    <a:pt x="1898980" y="8115300"/>
                  </a:lnTo>
                  <a:lnTo>
                    <a:pt x="1904860" y="7988300"/>
                  </a:lnTo>
                  <a:lnTo>
                    <a:pt x="1911413" y="7988300"/>
                  </a:lnTo>
                  <a:lnTo>
                    <a:pt x="1918627" y="7861300"/>
                  </a:lnTo>
                  <a:lnTo>
                    <a:pt x="1935048" y="7861300"/>
                  </a:lnTo>
                  <a:lnTo>
                    <a:pt x="1944230" y="7734300"/>
                  </a:lnTo>
                  <a:lnTo>
                    <a:pt x="1964537" y="7734300"/>
                  </a:lnTo>
                  <a:lnTo>
                    <a:pt x="1975650" y="7607300"/>
                  </a:lnTo>
                  <a:lnTo>
                    <a:pt x="1987397" y="7607300"/>
                  </a:lnTo>
                  <a:lnTo>
                    <a:pt x="1999767" y="7480300"/>
                  </a:lnTo>
                  <a:lnTo>
                    <a:pt x="2026373" y="7480300"/>
                  </a:lnTo>
                  <a:lnTo>
                    <a:pt x="2040610" y="7353300"/>
                  </a:lnTo>
                  <a:lnTo>
                    <a:pt x="2070900" y="7353300"/>
                  </a:lnTo>
                  <a:lnTo>
                    <a:pt x="2086940" y="7226300"/>
                  </a:lnTo>
                  <a:lnTo>
                    <a:pt x="2120811" y="7226300"/>
                  </a:lnTo>
                  <a:lnTo>
                    <a:pt x="2138629" y="7099300"/>
                  </a:lnTo>
                  <a:lnTo>
                    <a:pt x="2157031" y="7099300"/>
                  </a:lnTo>
                  <a:lnTo>
                    <a:pt x="2176005" y="6972300"/>
                  </a:lnTo>
                  <a:lnTo>
                    <a:pt x="2215680" y="6972300"/>
                  </a:lnTo>
                  <a:lnTo>
                    <a:pt x="2236355" y="6845300"/>
                  </a:lnTo>
                  <a:lnTo>
                    <a:pt x="2279383" y="6845300"/>
                  </a:lnTo>
                  <a:lnTo>
                    <a:pt x="2301735" y="6718300"/>
                  </a:lnTo>
                  <a:lnTo>
                    <a:pt x="2348052" y="6718300"/>
                  </a:lnTo>
                  <a:lnTo>
                    <a:pt x="2372017" y="6591300"/>
                  </a:lnTo>
                  <a:lnTo>
                    <a:pt x="2421521" y="6591300"/>
                  </a:lnTo>
                  <a:lnTo>
                    <a:pt x="2447061" y="6464300"/>
                  </a:lnTo>
                  <a:lnTo>
                    <a:pt x="2526779" y="6464300"/>
                  </a:lnTo>
                  <a:lnTo>
                    <a:pt x="2554351" y="6337300"/>
                  </a:lnTo>
                  <a:lnTo>
                    <a:pt x="2611005" y="6337300"/>
                  </a:lnTo>
                  <a:lnTo>
                    <a:pt x="2640063" y="6210300"/>
                  </a:lnTo>
                  <a:lnTo>
                    <a:pt x="2699639" y="6210300"/>
                  </a:lnTo>
                  <a:lnTo>
                    <a:pt x="2730144" y="6083300"/>
                  </a:lnTo>
                  <a:lnTo>
                    <a:pt x="2824454" y="6083300"/>
                  </a:lnTo>
                  <a:lnTo>
                    <a:pt x="2856801" y="5956300"/>
                  </a:lnTo>
                  <a:lnTo>
                    <a:pt x="2922867" y="5956300"/>
                  </a:lnTo>
                  <a:lnTo>
                    <a:pt x="2956560" y="5829300"/>
                  </a:lnTo>
                  <a:lnTo>
                    <a:pt x="3060268" y="5829300"/>
                  </a:lnTo>
                  <a:lnTo>
                    <a:pt x="3095688" y="5702300"/>
                  </a:lnTo>
                  <a:lnTo>
                    <a:pt x="3204451" y="5702300"/>
                  </a:lnTo>
                  <a:lnTo>
                    <a:pt x="3241522" y="5575300"/>
                  </a:lnTo>
                  <a:lnTo>
                    <a:pt x="3393770" y="5575300"/>
                  </a:lnTo>
                  <a:lnTo>
                    <a:pt x="3432797" y="5448300"/>
                  </a:lnTo>
                  <a:lnTo>
                    <a:pt x="3592639" y="5448300"/>
                  </a:lnTo>
                  <a:lnTo>
                    <a:pt x="3551390" y="5321300"/>
                  </a:lnTo>
                  <a:lnTo>
                    <a:pt x="3382581" y="5321300"/>
                  </a:lnTo>
                  <a:lnTo>
                    <a:pt x="3339452" y="5194300"/>
                  </a:lnTo>
                  <a:lnTo>
                    <a:pt x="3118535" y="5194300"/>
                  </a:lnTo>
                  <a:lnTo>
                    <a:pt x="3073349" y="5067300"/>
                  </a:lnTo>
                  <a:lnTo>
                    <a:pt x="2795562" y="5067300"/>
                  </a:lnTo>
                  <a:lnTo>
                    <a:pt x="2748216" y="4940300"/>
                  </a:lnTo>
                  <a:lnTo>
                    <a:pt x="2310079" y="4940300"/>
                  </a:lnTo>
                  <a:lnTo>
                    <a:pt x="2260155" y="4813300"/>
                  </a:lnTo>
                  <a:lnTo>
                    <a:pt x="1763255" y="4813300"/>
                  </a:lnTo>
                  <a:lnTo>
                    <a:pt x="1763255" y="4749495"/>
                  </a:lnTo>
                  <a:lnTo>
                    <a:pt x="1904860" y="4755159"/>
                  </a:lnTo>
                  <a:lnTo>
                    <a:pt x="1956219" y="4759299"/>
                  </a:lnTo>
                  <a:lnTo>
                    <a:pt x="2007387" y="4764125"/>
                  </a:lnTo>
                  <a:lnTo>
                    <a:pt x="2058365" y="4769663"/>
                  </a:lnTo>
                  <a:lnTo>
                    <a:pt x="2109139" y="4775898"/>
                  </a:lnTo>
                  <a:lnTo>
                    <a:pt x="2159698" y="4782807"/>
                  </a:lnTo>
                  <a:lnTo>
                    <a:pt x="2210054" y="4790414"/>
                  </a:lnTo>
                  <a:lnTo>
                    <a:pt x="2260181" y="4798707"/>
                  </a:lnTo>
                  <a:lnTo>
                    <a:pt x="2310092" y="4807674"/>
                  </a:lnTo>
                  <a:lnTo>
                    <a:pt x="2359774" y="4817300"/>
                  </a:lnTo>
                  <a:lnTo>
                    <a:pt x="2409215" y="4827613"/>
                  </a:lnTo>
                  <a:lnTo>
                    <a:pt x="2458428" y="4838585"/>
                  </a:lnTo>
                  <a:lnTo>
                    <a:pt x="2507373" y="4850206"/>
                  </a:lnTo>
                  <a:lnTo>
                    <a:pt x="2556078" y="4862500"/>
                  </a:lnTo>
                  <a:lnTo>
                    <a:pt x="2604516" y="4875428"/>
                  </a:lnTo>
                  <a:lnTo>
                    <a:pt x="2652699" y="4889017"/>
                  </a:lnTo>
                  <a:lnTo>
                    <a:pt x="2700604" y="4903241"/>
                  </a:lnTo>
                  <a:lnTo>
                    <a:pt x="2748229" y="4918100"/>
                  </a:lnTo>
                  <a:lnTo>
                    <a:pt x="2795574" y="4933607"/>
                  </a:lnTo>
                  <a:lnTo>
                    <a:pt x="2842628" y="4949723"/>
                  </a:lnTo>
                  <a:lnTo>
                    <a:pt x="2889402" y="4966474"/>
                  </a:lnTo>
                  <a:lnTo>
                    <a:pt x="2935859" y="4983848"/>
                  </a:lnTo>
                  <a:lnTo>
                    <a:pt x="2982010" y="5001844"/>
                  </a:lnTo>
                  <a:lnTo>
                    <a:pt x="3027857" y="5020437"/>
                  </a:lnTo>
                  <a:lnTo>
                    <a:pt x="3073387" y="5039652"/>
                  </a:lnTo>
                  <a:lnTo>
                    <a:pt x="3118586" y="5059464"/>
                  </a:lnTo>
                  <a:lnTo>
                    <a:pt x="3163468" y="5079873"/>
                  </a:lnTo>
                  <a:lnTo>
                    <a:pt x="3208007" y="5100866"/>
                  </a:lnTo>
                  <a:lnTo>
                    <a:pt x="3252203" y="5122469"/>
                  </a:lnTo>
                  <a:lnTo>
                    <a:pt x="3296056" y="5144643"/>
                  </a:lnTo>
                  <a:lnTo>
                    <a:pt x="3339554" y="5167401"/>
                  </a:lnTo>
                  <a:lnTo>
                    <a:pt x="3382695" y="5190744"/>
                  </a:lnTo>
                  <a:lnTo>
                    <a:pt x="3425469" y="5214658"/>
                  </a:lnTo>
                  <a:lnTo>
                    <a:pt x="3467874" y="5239131"/>
                  </a:lnTo>
                  <a:lnTo>
                    <a:pt x="3509899" y="5264175"/>
                  </a:lnTo>
                  <a:lnTo>
                    <a:pt x="3551542" y="5289778"/>
                  </a:lnTo>
                  <a:lnTo>
                    <a:pt x="3592804" y="5315928"/>
                  </a:lnTo>
                  <a:lnTo>
                    <a:pt x="3634765" y="5289042"/>
                  </a:lnTo>
                  <a:lnTo>
                    <a:pt x="3677145" y="5262727"/>
                  </a:lnTo>
                  <a:lnTo>
                    <a:pt x="3719919" y="5237010"/>
                  </a:lnTo>
                  <a:lnTo>
                    <a:pt x="3763099" y="5211889"/>
                  </a:lnTo>
                  <a:lnTo>
                    <a:pt x="3806660" y="5187378"/>
                  </a:lnTo>
                  <a:lnTo>
                    <a:pt x="3850614" y="5163464"/>
                  </a:lnTo>
                  <a:lnTo>
                    <a:pt x="3894937" y="5140160"/>
                  </a:lnTo>
                  <a:lnTo>
                    <a:pt x="3939641" y="5117477"/>
                  </a:lnTo>
                  <a:lnTo>
                    <a:pt x="3984701" y="5095418"/>
                  </a:lnTo>
                  <a:lnTo>
                    <a:pt x="4030129" y="5073980"/>
                  </a:lnTo>
                  <a:lnTo>
                    <a:pt x="4075900" y="5053165"/>
                  </a:lnTo>
                  <a:lnTo>
                    <a:pt x="4122026" y="5032997"/>
                  </a:lnTo>
                  <a:lnTo>
                    <a:pt x="4168483" y="5013464"/>
                  </a:lnTo>
                  <a:lnTo>
                    <a:pt x="4215282" y="4994567"/>
                  </a:lnTo>
                  <a:lnTo>
                    <a:pt x="4262399" y="4976330"/>
                  </a:lnTo>
                  <a:lnTo>
                    <a:pt x="4309846" y="4958740"/>
                  </a:lnTo>
                  <a:lnTo>
                    <a:pt x="4357598" y="4941824"/>
                  </a:lnTo>
                  <a:lnTo>
                    <a:pt x="4405668" y="4925555"/>
                  </a:lnTo>
                  <a:lnTo>
                    <a:pt x="4454029" y="4909959"/>
                  </a:lnTo>
                  <a:lnTo>
                    <a:pt x="4502696" y="4895037"/>
                  </a:lnTo>
                  <a:lnTo>
                    <a:pt x="4551654" y="4880788"/>
                  </a:lnTo>
                  <a:lnTo>
                    <a:pt x="4600880" y="4867224"/>
                  </a:lnTo>
                  <a:lnTo>
                    <a:pt x="4650397" y="4854346"/>
                  </a:lnTo>
                  <a:lnTo>
                    <a:pt x="4700181" y="4842167"/>
                  </a:lnTo>
                  <a:lnTo>
                    <a:pt x="4750219" y="4830673"/>
                  </a:lnTo>
                  <a:lnTo>
                    <a:pt x="4800524" y="4819891"/>
                  </a:lnTo>
                  <a:lnTo>
                    <a:pt x="4851082" y="4809807"/>
                  </a:lnTo>
                  <a:lnTo>
                    <a:pt x="4901882" y="4800447"/>
                  </a:lnTo>
                  <a:lnTo>
                    <a:pt x="4952924" y="4791786"/>
                  </a:lnTo>
                  <a:lnTo>
                    <a:pt x="5004193" y="4783861"/>
                  </a:lnTo>
                  <a:lnTo>
                    <a:pt x="5055692" y="4776648"/>
                  </a:lnTo>
                  <a:lnTo>
                    <a:pt x="5107406" y="4770171"/>
                  </a:lnTo>
                  <a:lnTo>
                    <a:pt x="5159337" y="4764430"/>
                  </a:lnTo>
                  <a:lnTo>
                    <a:pt x="5211470" y="4759426"/>
                  </a:lnTo>
                  <a:lnTo>
                    <a:pt x="5263807" y="4755159"/>
                  </a:lnTo>
                  <a:lnTo>
                    <a:pt x="5405374" y="4749508"/>
                  </a:lnTo>
                  <a:lnTo>
                    <a:pt x="5405374" y="4813300"/>
                  </a:lnTo>
                  <a:lnTo>
                    <a:pt x="4901857" y="4813300"/>
                  </a:lnTo>
                  <a:lnTo>
                    <a:pt x="4851057" y="4940300"/>
                  </a:lnTo>
                  <a:lnTo>
                    <a:pt x="4405579" y="4940300"/>
                  </a:lnTo>
                  <a:lnTo>
                    <a:pt x="4357509" y="5067300"/>
                  </a:lnTo>
                  <a:lnTo>
                    <a:pt x="4075773" y="5067300"/>
                  </a:lnTo>
                  <a:lnTo>
                    <a:pt x="4030002" y="5194300"/>
                  </a:lnTo>
                  <a:lnTo>
                    <a:pt x="3850462" y="5194300"/>
                  </a:lnTo>
                  <a:lnTo>
                    <a:pt x="3806520" y="5321300"/>
                  </a:lnTo>
                  <a:lnTo>
                    <a:pt x="3634613" y="5321300"/>
                  </a:lnTo>
                  <a:lnTo>
                    <a:pt x="3592639" y="5448300"/>
                  </a:lnTo>
                  <a:lnTo>
                    <a:pt x="3751630" y="5448300"/>
                  </a:lnTo>
                  <a:lnTo>
                    <a:pt x="3790454" y="5575300"/>
                  </a:lnTo>
                  <a:lnTo>
                    <a:pt x="3904589" y="5575300"/>
                  </a:lnTo>
                  <a:lnTo>
                    <a:pt x="3941851" y="5702300"/>
                  </a:lnTo>
                  <a:lnTo>
                    <a:pt x="4086834" y="5702300"/>
                  </a:lnTo>
                  <a:lnTo>
                    <a:pt x="4122051" y="5829300"/>
                  </a:lnTo>
                  <a:lnTo>
                    <a:pt x="4191203" y="5829300"/>
                  </a:lnTo>
                  <a:lnTo>
                    <a:pt x="4225137" y="5956300"/>
                  </a:lnTo>
                  <a:lnTo>
                    <a:pt x="4324286" y="5956300"/>
                  </a:lnTo>
                  <a:lnTo>
                    <a:pt x="4356430" y="6083300"/>
                  </a:lnTo>
                  <a:lnTo>
                    <a:pt x="4450156" y="6083300"/>
                  </a:lnTo>
                  <a:lnTo>
                    <a:pt x="4480458" y="6210300"/>
                  </a:lnTo>
                  <a:lnTo>
                    <a:pt x="4539640" y="6210300"/>
                  </a:lnTo>
                  <a:lnTo>
                    <a:pt x="4568520" y="6337300"/>
                  </a:lnTo>
                  <a:lnTo>
                    <a:pt x="4624794" y="6337300"/>
                  </a:lnTo>
                  <a:lnTo>
                    <a:pt x="4652200" y="6464300"/>
                  </a:lnTo>
                  <a:lnTo>
                    <a:pt x="4705489" y="6464300"/>
                  </a:lnTo>
                  <a:lnTo>
                    <a:pt x="4731372" y="6591300"/>
                  </a:lnTo>
                  <a:lnTo>
                    <a:pt x="4805908" y="6591300"/>
                  </a:lnTo>
                  <a:lnTo>
                    <a:pt x="4829708" y="6718300"/>
                  </a:lnTo>
                  <a:lnTo>
                    <a:pt x="4875695" y="6718300"/>
                  </a:lnTo>
                  <a:lnTo>
                    <a:pt x="4897882" y="6845300"/>
                  </a:lnTo>
                  <a:lnTo>
                    <a:pt x="4940617" y="6845300"/>
                  </a:lnTo>
                  <a:lnTo>
                    <a:pt x="4961153" y="6972300"/>
                  </a:lnTo>
                  <a:lnTo>
                    <a:pt x="4981118" y="6972300"/>
                  </a:lnTo>
                  <a:lnTo>
                    <a:pt x="5000536" y="7099300"/>
                  </a:lnTo>
                  <a:lnTo>
                    <a:pt x="5037633" y="7099300"/>
                  </a:lnTo>
                  <a:lnTo>
                    <a:pt x="5055324" y="7226300"/>
                  </a:lnTo>
                  <a:lnTo>
                    <a:pt x="5088941" y="7226300"/>
                  </a:lnTo>
                  <a:lnTo>
                    <a:pt x="5104866" y="7353300"/>
                  </a:lnTo>
                  <a:lnTo>
                    <a:pt x="5134927" y="7353300"/>
                  </a:lnTo>
                  <a:lnTo>
                    <a:pt x="5149050" y="7480300"/>
                  </a:lnTo>
                  <a:lnTo>
                    <a:pt x="5175466" y="7480300"/>
                  </a:lnTo>
                  <a:lnTo>
                    <a:pt x="5187747" y="7607300"/>
                  </a:lnTo>
                  <a:lnTo>
                    <a:pt x="5199392" y="7607300"/>
                  </a:lnTo>
                  <a:lnTo>
                    <a:pt x="5210416" y="7734300"/>
                  </a:lnTo>
                  <a:lnTo>
                    <a:pt x="5230571" y="7734300"/>
                  </a:lnTo>
                  <a:lnTo>
                    <a:pt x="5239690" y="7861300"/>
                  </a:lnTo>
                  <a:lnTo>
                    <a:pt x="5248148" y="7861300"/>
                  </a:lnTo>
                  <a:lnTo>
                    <a:pt x="5255971" y="7988300"/>
                  </a:lnTo>
                  <a:lnTo>
                    <a:pt x="5269623" y="7988300"/>
                  </a:lnTo>
                  <a:lnTo>
                    <a:pt x="5275465" y="8115300"/>
                  </a:lnTo>
                  <a:lnTo>
                    <a:pt x="5285117" y="8115300"/>
                  </a:lnTo>
                  <a:lnTo>
                    <a:pt x="5288940" y="8242300"/>
                  </a:lnTo>
                  <a:lnTo>
                    <a:pt x="5292064" y="8242300"/>
                  </a:lnTo>
                  <a:lnTo>
                    <a:pt x="5294503" y="8369300"/>
                  </a:lnTo>
                  <a:lnTo>
                    <a:pt x="5297309" y="8369300"/>
                  </a:lnTo>
                  <a:lnTo>
                    <a:pt x="5297665" y="8496300"/>
                  </a:lnTo>
                  <a:lnTo>
                    <a:pt x="5297665" y="10680700"/>
                  </a:lnTo>
                  <a:lnTo>
                    <a:pt x="5822277" y="10680700"/>
                  </a:lnTo>
                  <a:lnTo>
                    <a:pt x="5822277" y="8623300"/>
                  </a:lnTo>
                  <a:lnTo>
                    <a:pt x="5824664" y="8623300"/>
                  </a:lnTo>
                  <a:lnTo>
                    <a:pt x="5824664" y="8496300"/>
                  </a:lnTo>
                  <a:lnTo>
                    <a:pt x="5824982" y="8369300"/>
                  </a:lnTo>
                  <a:lnTo>
                    <a:pt x="5827534" y="8369300"/>
                  </a:lnTo>
                  <a:lnTo>
                    <a:pt x="5829757" y="8242300"/>
                  </a:lnTo>
                  <a:lnTo>
                    <a:pt x="5836069" y="8242300"/>
                  </a:lnTo>
                  <a:lnTo>
                    <a:pt x="5840158" y="8115300"/>
                  </a:lnTo>
                  <a:lnTo>
                    <a:pt x="5844870" y="8115300"/>
                  </a:lnTo>
                  <a:lnTo>
                    <a:pt x="5850179" y="7988300"/>
                  </a:lnTo>
                  <a:lnTo>
                    <a:pt x="5862625" y="7988300"/>
                  </a:lnTo>
                  <a:lnTo>
                    <a:pt x="5869737" y="7861300"/>
                  </a:lnTo>
                  <a:lnTo>
                    <a:pt x="5885764" y="7861300"/>
                  </a:lnTo>
                  <a:lnTo>
                    <a:pt x="5894654" y="7734300"/>
                  </a:lnTo>
                  <a:lnTo>
                    <a:pt x="5914187" y="7734300"/>
                  </a:lnTo>
                  <a:lnTo>
                    <a:pt x="5924816" y="7607300"/>
                  </a:lnTo>
                  <a:lnTo>
                    <a:pt x="5936005" y="7607300"/>
                  </a:lnTo>
                  <a:lnTo>
                    <a:pt x="5947778" y="7480300"/>
                  </a:lnTo>
                  <a:lnTo>
                    <a:pt x="5972988" y="7480300"/>
                  </a:lnTo>
                  <a:lnTo>
                    <a:pt x="5986437" y="7353300"/>
                  </a:lnTo>
                  <a:lnTo>
                    <a:pt x="6014974" y="7353300"/>
                  </a:lnTo>
                  <a:lnTo>
                    <a:pt x="6030049" y="7226300"/>
                  </a:lnTo>
                  <a:lnTo>
                    <a:pt x="6061837" y="7226300"/>
                  </a:lnTo>
                  <a:lnTo>
                    <a:pt x="6078525" y="7099300"/>
                  </a:lnTo>
                  <a:lnTo>
                    <a:pt x="6113488" y="7099300"/>
                  </a:lnTo>
                  <a:lnTo>
                    <a:pt x="6131738" y="6972300"/>
                  </a:lnTo>
                  <a:lnTo>
                    <a:pt x="6169799" y="6972300"/>
                  </a:lnTo>
                  <a:lnTo>
                    <a:pt x="6189599" y="6845300"/>
                  </a:lnTo>
                  <a:lnTo>
                    <a:pt x="6230696" y="6845300"/>
                  </a:lnTo>
                  <a:lnTo>
                    <a:pt x="6251994" y="6718300"/>
                  </a:lnTo>
                  <a:lnTo>
                    <a:pt x="6296050" y="6718300"/>
                  </a:lnTo>
                  <a:lnTo>
                    <a:pt x="6318809" y="6591300"/>
                  </a:lnTo>
                  <a:lnTo>
                    <a:pt x="6389941" y="6591300"/>
                  </a:lnTo>
                  <a:lnTo>
                    <a:pt x="6414592" y="6464300"/>
                  </a:lnTo>
                  <a:lnTo>
                    <a:pt x="6465290" y="6464300"/>
                  </a:lnTo>
                  <a:lnTo>
                    <a:pt x="6491325" y="6337300"/>
                  </a:lnTo>
                  <a:lnTo>
                    <a:pt x="6544742" y="6337300"/>
                  </a:lnTo>
                  <a:lnTo>
                    <a:pt x="6572123" y="6210300"/>
                  </a:lnTo>
                  <a:lnTo>
                    <a:pt x="6656883" y="6210300"/>
                  </a:lnTo>
                  <a:lnTo>
                    <a:pt x="6686004" y="6083300"/>
                  </a:lnTo>
                  <a:lnTo>
                    <a:pt x="6775882" y="6083300"/>
                  </a:lnTo>
                  <a:lnTo>
                    <a:pt x="6806679" y="5956300"/>
                  </a:lnTo>
                  <a:lnTo>
                    <a:pt x="6869481" y="5956300"/>
                  </a:lnTo>
                  <a:lnTo>
                    <a:pt x="6901485" y="5829300"/>
                  </a:lnTo>
                  <a:lnTo>
                    <a:pt x="6999872" y="5829300"/>
                  </a:lnTo>
                  <a:lnTo>
                    <a:pt x="7033450" y="5702300"/>
                  </a:lnTo>
                  <a:lnTo>
                    <a:pt x="7171499" y="5702300"/>
                  </a:lnTo>
                  <a:lnTo>
                    <a:pt x="7206945" y="5575300"/>
                  </a:lnTo>
                  <a:lnTo>
                    <a:pt x="7315403" y="5575300"/>
                  </a:lnTo>
                  <a:lnTo>
                    <a:pt x="7352271" y="5448300"/>
                  </a:lnTo>
                  <a:lnTo>
                    <a:pt x="7503122" y="5448300"/>
                  </a:lnTo>
                  <a:lnTo>
                    <a:pt x="7541666" y="5321300"/>
                  </a:lnTo>
                  <a:lnTo>
                    <a:pt x="7560005" y="5321300"/>
                  </a:lnTo>
                  <a:lnTo>
                    <a:pt x="7560005" y="3797300"/>
                  </a:lnTo>
                  <a:close/>
                </a:path>
              </a:pathLst>
            </a:custGeom>
            <a:solidFill>
              <a:srgbClr val="1D1848">
                <a:alpha val="2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560300" y="8806184"/>
            <a:ext cx="3340100" cy="1482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1D1848"/>
                </a:solidFill>
                <a:latin typeface="Arial"/>
                <a:cs typeface="Arial"/>
              </a:rPr>
              <a:t>WE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85" b="1">
                <a:solidFill>
                  <a:srgbClr val="1D1848"/>
                </a:solidFill>
                <a:latin typeface="Arial"/>
                <a:cs typeface="Arial"/>
              </a:rPr>
              <a:t>ARE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85" b="1">
                <a:solidFill>
                  <a:srgbClr val="1D1848"/>
                </a:solidFill>
                <a:latin typeface="Arial"/>
                <a:cs typeface="Arial"/>
              </a:rPr>
              <a:t>HERE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1D1848"/>
                </a:solidFill>
                <a:latin typeface="Arial"/>
                <a:cs typeface="Arial"/>
              </a:rPr>
              <a:t>WHEN</a:t>
            </a:r>
            <a:r>
              <a:rPr dirty="0" sz="1100" spc="-40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1D1848"/>
                </a:solidFill>
                <a:latin typeface="Arial"/>
                <a:cs typeface="Arial"/>
              </a:rPr>
              <a:t>YOU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55" b="1">
                <a:solidFill>
                  <a:srgbClr val="1D1848"/>
                </a:solidFill>
                <a:latin typeface="Arial"/>
                <a:cs typeface="Arial"/>
              </a:rPr>
              <a:t>NEED</a:t>
            </a:r>
            <a:r>
              <a:rPr dirty="0" sz="1100" spc="-4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1D1848"/>
                </a:solidFill>
                <a:latin typeface="Arial"/>
                <a:cs typeface="Arial"/>
              </a:rPr>
              <a:t>US.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100">
              <a:latin typeface="Arial"/>
              <a:cs typeface="Arial"/>
            </a:endParaRPr>
          </a:p>
          <a:p>
            <a:pPr marL="12700" marR="1080770">
              <a:lnSpc>
                <a:spcPct val="100000"/>
              </a:lnSpc>
            </a:pP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Our</a:t>
            </a:r>
            <a:r>
              <a:rPr dirty="0" sz="8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1D1848"/>
                </a:solidFill>
                <a:latin typeface="Arial"/>
                <a:cs typeface="Arial"/>
              </a:rPr>
              <a:t>Technical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team</a:t>
            </a:r>
            <a:r>
              <a:rPr dirty="0" sz="8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is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ready</a:t>
            </a:r>
            <a:r>
              <a:rPr dirty="0" sz="8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to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support</a:t>
            </a:r>
            <a:r>
              <a:rPr dirty="0" sz="800" spc="3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you</a:t>
            </a:r>
            <a:r>
              <a:rPr dirty="0" sz="8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1D1848"/>
                </a:solidFill>
                <a:latin typeface="Arial"/>
                <a:cs typeface="Arial"/>
              </a:rPr>
              <a:t>and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 advise</a:t>
            </a:r>
            <a:r>
              <a:rPr dirty="0" sz="800" spc="5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on</a:t>
            </a:r>
            <a:r>
              <a:rPr dirty="0" sz="800" spc="5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your</a:t>
            </a:r>
            <a:r>
              <a:rPr dirty="0" sz="8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specific</a:t>
            </a:r>
            <a:r>
              <a:rPr dirty="0" sz="800" spc="5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project</a:t>
            </a:r>
            <a:r>
              <a:rPr dirty="0" sz="8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1D1848"/>
                </a:solidFill>
                <a:latin typeface="Arial"/>
                <a:cs typeface="Arial"/>
              </a:rPr>
              <a:t>requirements: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10" b="1">
                <a:solidFill>
                  <a:srgbClr val="1D1848"/>
                </a:solidFill>
                <a:latin typeface="Arial"/>
                <a:cs typeface="Arial"/>
                <a:hlinkClick r:id="rId2"/>
              </a:rPr>
              <a:t>tech.projects@mannaglass.sa</a:t>
            </a:r>
            <a:r>
              <a:rPr dirty="0" sz="800" spc="5" b="1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1D1848"/>
                </a:solidFill>
                <a:latin typeface="Arial"/>
                <a:cs typeface="Arial"/>
              </a:rPr>
              <a:t>or </a:t>
            </a:r>
            <a:r>
              <a:rPr dirty="0" sz="800" spc="-10" b="1">
                <a:solidFill>
                  <a:srgbClr val="1D1848"/>
                </a:solidFill>
                <a:latin typeface="Arial"/>
                <a:cs typeface="Arial"/>
                <a:hlinkClick r:id="rId3"/>
              </a:rPr>
              <a:t>products.glass@mannaglass.sa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All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 technical information</a:t>
            </a:r>
            <a:r>
              <a:rPr dirty="0" sz="600" spc="1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and performance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values</a:t>
            </a:r>
            <a:r>
              <a:rPr dirty="0" sz="600" spc="1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are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 provided</a:t>
            </a:r>
            <a:r>
              <a:rPr dirty="0" sz="600" spc="1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for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general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 guidance</a:t>
            </a:r>
            <a:r>
              <a:rPr dirty="0" sz="600" spc="1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only </a:t>
            </a:r>
            <a:r>
              <a:rPr dirty="0" sz="600" spc="-25">
                <a:solidFill>
                  <a:srgbClr val="1D1848"/>
                </a:solidFill>
                <a:latin typeface="Arial"/>
                <a:cs typeface="Arial"/>
              </a:rPr>
              <a:t>and</a:t>
            </a:r>
            <a:r>
              <a:rPr dirty="0" sz="600" spc="5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may</a:t>
            </a:r>
            <a:r>
              <a:rPr dirty="0" sz="600" spc="5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vary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depending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on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application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and</a:t>
            </a:r>
            <a:r>
              <a:rPr dirty="0" sz="600" spc="5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installation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conditions.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Manna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Glass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reserves</a:t>
            </a:r>
            <a:r>
              <a:rPr dirty="0" sz="600" spc="5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the</a:t>
            </a:r>
            <a:r>
              <a:rPr dirty="0" sz="600" spc="6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1D1848"/>
                </a:solidFill>
                <a:latin typeface="Arial"/>
                <a:cs typeface="Arial"/>
              </a:rPr>
              <a:t>right</a:t>
            </a:r>
            <a:r>
              <a:rPr dirty="0" sz="600" spc="5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to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modify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specifications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and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product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details</a:t>
            </a:r>
            <a:r>
              <a:rPr dirty="0" sz="600" spc="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without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prior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notice.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Images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shown</a:t>
            </a:r>
            <a:r>
              <a:rPr dirty="0" sz="600" spc="4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1D1848"/>
                </a:solidFill>
                <a:latin typeface="Arial"/>
                <a:cs typeface="Arial"/>
              </a:rPr>
              <a:t>may</a:t>
            </a:r>
            <a:r>
              <a:rPr dirty="0" sz="600" spc="35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include</a:t>
            </a:r>
            <a:r>
              <a:rPr dirty="0" sz="600" spc="500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1D1848"/>
                </a:solidFill>
                <a:latin typeface="Arial"/>
                <a:cs typeface="Arial"/>
              </a:rPr>
              <a:t>illustrative</a:t>
            </a:r>
            <a:r>
              <a:rPr dirty="0" sz="600" spc="114">
                <a:solidFill>
                  <a:srgbClr val="1D1848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1D1848"/>
                </a:solidFill>
                <a:latin typeface="Arial"/>
                <a:cs typeface="Arial"/>
              </a:rPr>
              <a:t>representations.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7560309" cy="10260330"/>
            <a:chOff x="0" y="0"/>
            <a:chExt cx="7560309" cy="102603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999" y="9937463"/>
              <a:ext cx="850793" cy="3225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7560005" cy="753000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7300" y="6809543"/>
            <a:ext cx="1034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  <a:hlinkClick r:id="rId6"/>
              </a:rPr>
              <a:t>www.mannaglass.sa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1470" y="314535"/>
            <a:ext cx="1230630" cy="200278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CENTRAL</a:t>
            </a:r>
            <a:r>
              <a:rPr dirty="0" sz="1000" spc="-2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RIYADH</a:t>
            </a:r>
            <a:endParaRPr sz="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Headquarters,</a:t>
            </a:r>
            <a:r>
              <a:rPr dirty="0" sz="8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Branches,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Accessories,</a:t>
            </a:r>
            <a:r>
              <a:rPr dirty="0" sz="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IGU</a:t>
            </a:r>
            <a:r>
              <a:rPr dirty="0" sz="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Glass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Factories,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Project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Division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KHARJ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BURAIDAH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ONAIZA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HAIL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5661" y="972049"/>
            <a:ext cx="1264920" cy="244475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WESTERN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JEDDAH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Mega</a:t>
            </a:r>
            <a:r>
              <a:rPr dirty="0" sz="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r>
              <a:rPr dirty="0" sz="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Arial"/>
                <a:cs typeface="Arial"/>
              </a:rPr>
              <a:t>(65,000</a:t>
            </a:r>
            <a:r>
              <a:rPr dirty="0" sz="8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m²)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-Opening</a:t>
            </a:r>
            <a:r>
              <a:rPr dirty="0" sz="800" spc="2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MAKKAH</a:t>
            </a:r>
            <a:endParaRPr sz="800">
              <a:latin typeface="Arial"/>
              <a:cs typeface="Arial"/>
            </a:endParaRPr>
          </a:p>
          <a:p>
            <a:pPr marL="12700" marR="311785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Tempered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MADINAH</a:t>
            </a:r>
            <a:endParaRPr sz="800">
              <a:latin typeface="Arial"/>
              <a:cs typeface="Arial"/>
            </a:endParaRPr>
          </a:p>
          <a:p>
            <a:pPr marL="12700" marR="26034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Branches,</a:t>
            </a:r>
            <a:r>
              <a:rPr dirty="0" sz="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IGU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Tempered</a:t>
            </a: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Factories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TAIF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YANBU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QUNFUDAH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1470" y="3038164"/>
            <a:ext cx="1253490" cy="157607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55" b="1">
                <a:solidFill>
                  <a:srgbClr val="0095DA"/>
                </a:solidFill>
                <a:latin typeface="Arial"/>
                <a:cs typeface="Arial"/>
              </a:rPr>
              <a:t>EASTERN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DAMMAM</a:t>
            </a:r>
            <a:endParaRPr sz="800">
              <a:latin typeface="Arial"/>
              <a:cs typeface="Arial"/>
            </a:endParaRPr>
          </a:p>
          <a:p>
            <a:pPr marL="12700" marR="762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Branches,</a:t>
            </a:r>
            <a:r>
              <a:rPr dirty="0" sz="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5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 Tempered</a:t>
            </a: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AHSA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45" b="1">
                <a:solidFill>
                  <a:srgbClr val="FFFFFF"/>
                </a:solidFill>
                <a:latin typeface="Arial"/>
                <a:cs typeface="Arial"/>
              </a:rPr>
              <a:t>HAFAR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Arial"/>
                <a:cs typeface="Arial"/>
              </a:rPr>
              <a:t>AL-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BATIN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800" spc="-45" b="1">
                <a:solidFill>
                  <a:srgbClr val="FFFFFF"/>
                </a:solidFill>
                <a:latin typeface="Arial"/>
                <a:cs typeface="Arial"/>
              </a:rPr>
              <a:t>EAST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Arial"/>
                <a:cs typeface="Arial"/>
              </a:rPr>
              <a:t>RIYADH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00" b="1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Arial"/>
                <a:cs typeface="Arial"/>
              </a:rPr>
              <a:t>SULAY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21470" y="4750498"/>
            <a:ext cx="1211580" cy="143891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SOUTHERN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KHAMIS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 MUSHAYT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NAJRAN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GIZAN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 BAHA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21470" y="2485339"/>
            <a:ext cx="1220470" cy="4165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180"/>
              </a:lnSpc>
              <a:spcBef>
                <a:spcPts val="100"/>
              </a:spcBef>
            </a:pPr>
            <a:r>
              <a:rPr dirty="0" sz="1000" spc="-40" b="1">
                <a:solidFill>
                  <a:srgbClr val="0095DA"/>
                </a:solidFill>
                <a:latin typeface="Arial"/>
                <a:cs typeface="Arial"/>
              </a:rPr>
              <a:t>NORTHERN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940"/>
              </a:lnSpc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SKAKA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5661" y="5777033"/>
            <a:ext cx="1125855" cy="117983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b="1">
                <a:solidFill>
                  <a:srgbClr val="0095DA"/>
                </a:solidFill>
                <a:latin typeface="Arial"/>
                <a:cs typeface="Arial"/>
              </a:rPr>
              <a:t>GCC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EXPANSION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KUWAIT CITY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BAHRAIN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MUSCAT,</a:t>
            </a:r>
            <a:r>
              <a:rPr dirty="0" sz="8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Arial"/>
                <a:cs typeface="Arial"/>
              </a:rPr>
              <a:t>OMAN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r>
              <a:rPr dirty="0" sz="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5661" y="3595521"/>
            <a:ext cx="1542415" cy="2002789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65" b="1">
                <a:solidFill>
                  <a:srgbClr val="0095DA"/>
                </a:solidFill>
                <a:latin typeface="Arial"/>
                <a:cs typeface="Arial"/>
              </a:rPr>
              <a:t>UAE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SHARJAH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JMG,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Manna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AJMAN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JMG,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Manna</a:t>
            </a:r>
            <a:r>
              <a:rPr dirty="0" sz="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SHARJAH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Hub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Warehouse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16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AJMAN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Showroom</a:t>
            </a:r>
            <a:endParaRPr sz="800">
              <a:latin typeface="Arial"/>
              <a:cs typeface="Arial"/>
            </a:endParaRPr>
          </a:p>
          <a:p>
            <a:pPr marL="121285" indent="-8191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800" spc="-35" b="1">
                <a:solidFill>
                  <a:srgbClr val="FFFFFF"/>
                </a:solidFill>
                <a:latin typeface="Arial"/>
                <a:cs typeface="Arial"/>
              </a:rPr>
              <a:t>ABU </a:t>
            </a: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DHABI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Accessories</a:t>
            </a:r>
            <a:r>
              <a:rPr dirty="0" sz="8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Showroom</a:t>
            </a:r>
            <a:endParaRPr sz="800">
              <a:latin typeface="Arial"/>
              <a:cs typeface="Arial"/>
            </a:endParaRPr>
          </a:p>
          <a:p>
            <a:pPr marL="121285" indent="-8191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Opening</a:t>
            </a:r>
            <a:r>
              <a:rPr dirty="0" sz="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Arial"/>
                <a:cs typeface="Arial"/>
              </a:rPr>
              <a:t>2027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21470" y="6357423"/>
            <a:ext cx="1299210" cy="599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SOUTH</a:t>
            </a:r>
            <a:r>
              <a:rPr dirty="0" sz="1000" spc="-4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WEST</a:t>
            </a:r>
            <a:r>
              <a:rPr dirty="0" sz="1000" spc="-4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0095DA"/>
                </a:solidFill>
                <a:latin typeface="Arial"/>
                <a:cs typeface="Arial"/>
              </a:rPr>
              <a:t>COAST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GIZAN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Warehouse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5661" y="314535"/>
            <a:ext cx="1605280" cy="47879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NORTH </a:t>
            </a:r>
            <a:r>
              <a:rPr dirty="0" sz="1000" spc="-45" b="1">
                <a:solidFill>
                  <a:srgbClr val="0095DA"/>
                </a:solidFill>
                <a:latin typeface="Arial"/>
                <a:cs typeface="Arial"/>
              </a:rPr>
              <a:t>WESTERN</a:t>
            </a:r>
            <a:r>
              <a:rPr dirty="0" sz="1000" spc="-30" b="1">
                <a:solidFill>
                  <a:srgbClr val="0095DA"/>
                </a:solidFill>
                <a:latin typeface="Arial"/>
                <a:cs typeface="Arial"/>
              </a:rPr>
              <a:t> </a:t>
            </a:r>
            <a:r>
              <a:rPr dirty="0" sz="1000" spc="-10" b="1">
                <a:solidFill>
                  <a:srgbClr val="0095DA"/>
                </a:solidFill>
                <a:latin typeface="Arial"/>
                <a:cs typeface="Arial"/>
              </a:rPr>
              <a:t>REGION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FFFF"/>
                </a:solidFill>
                <a:latin typeface="Arial"/>
                <a:cs typeface="Arial"/>
              </a:rPr>
              <a:t>TABUK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Factory</a:t>
            </a:r>
            <a:r>
              <a:rPr dirty="0" sz="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Arial"/>
                <a:cs typeface="Arial"/>
              </a:rPr>
              <a:t>Branch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2026-05-26T17:53:49Z</dcterms:created>
  <dcterms:modified xsi:type="dcterms:W3CDTF">2026-05-26T17:53:49Z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2026-05-26T00:00:00Z</vt:filetime>
  </property>
  <property fmtid="{D5CDD505-2E9C-101B-9397-08002B2CF9AE}" pid="3" name="Creator">
    <vt:lpwstr>Adobe InDesign 21.3 (Macintosh)</vt:lpwstr>
  </property>
  <property fmtid="{D5CDD505-2E9C-101B-9397-08002B2CF9AE}" pid="4" name="LastSaved">
    <vt:filetime>2026-05-26T00:00:00Z</vt:filetime>
  </property>
  <property fmtid="{D5CDD505-2E9C-101B-9397-08002B2CF9AE}" pid="5" name="Producer">
    <vt:lpwstr>Adobe PDF Library 18.0</vt:lpwstr>
  </property>
</Properties>
</file>